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  <p:sldMasterId id="2147483673" r:id="rId3"/>
    <p:sldMasterId id="2147483685" r:id="rId4"/>
    <p:sldMasterId id="2147483698" r:id="rId5"/>
  </p:sldMasterIdLst>
  <p:notesMasterIdLst>
    <p:notesMasterId r:id="rId43"/>
  </p:notesMasterIdLst>
  <p:sldIdLst>
    <p:sldId id="296" r:id="rId6"/>
    <p:sldId id="257" r:id="rId7"/>
    <p:sldId id="316" r:id="rId8"/>
    <p:sldId id="328" r:id="rId9"/>
    <p:sldId id="322" r:id="rId10"/>
    <p:sldId id="323" r:id="rId11"/>
    <p:sldId id="329" r:id="rId12"/>
    <p:sldId id="321" r:id="rId13"/>
    <p:sldId id="319" r:id="rId14"/>
    <p:sldId id="320" r:id="rId15"/>
    <p:sldId id="310" r:id="rId16"/>
    <p:sldId id="258" r:id="rId17"/>
    <p:sldId id="264" r:id="rId18"/>
    <p:sldId id="283" r:id="rId19"/>
    <p:sldId id="271" r:id="rId20"/>
    <p:sldId id="308" r:id="rId21"/>
    <p:sldId id="307" r:id="rId22"/>
    <p:sldId id="285" r:id="rId23"/>
    <p:sldId id="286" r:id="rId24"/>
    <p:sldId id="282" r:id="rId25"/>
    <p:sldId id="273" r:id="rId26"/>
    <p:sldId id="302" r:id="rId27"/>
    <p:sldId id="299" r:id="rId28"/>
    <p:sldId id="303" r:id="rId29"/>
    <p:sldId id="274" r:id="rId30"/>
    <p:sldId id="304" r:id="rId31"/>
    <p:sldId id="305" r:id="rId32"/>
    <p:sldId id="330" r:id="rId33"/>
    <p:sldId id="331" r:id="rId34"/>
    <p:sldId id="295" r:id="rId35"/>
    <p:sldId id="288" r:id="rId36"/>
    <p:sldId id="292" r:id="rId37"/>
    <p:sldId id="279" r:id="rId38"/>
    <p:sldId id="280" r:id="rId39"/>
    <p:sldId id="297" r:id="rId40"/>
    <p:sldId id="325" r:id="rId41"/>
    <p:sldId id="326" r:id="rId42"/>
  </p:sldIdLst>
  <p:sldSz cx="12192000" cy="6858000"/>
  <p:notesSz cx="6858000" cy="9144000"/>
  <p:embeddedFontLst>
    <p:embeddedFont>
      <p:font typeface="Calibri Light" panose="020F0302020204030204" pitchFamily="34" charset="0"/>
      <p:regular r:id="rId44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B Mahsa" panose="00000400000000000000" pitchFamily="2" charset="-78"/>
      <p:regular r:id="rId50"/>
    </p:embeddedFont>
    <p:embeddedFont>
      <p:font typeface="B Titr" panose="00000700000000000000" pitchFamily="2" charset="-78"/>
      <p:bold r:id="rId51"/>
    </p:embeddedFont>
    <p:embeddedFont>
      <p:font typeface="Century Gothic" panose="020B0502020202020204" pitchFamily="34" charset="0"/>
      <p:regular r:id="rId52"/>
      <p:bold r:id="rId53"/>
      <p:italic r:id="rId54"/>
      <p:boldItalic r:id="rId55"/>
    </p:embeddedFont>
    <p:embeddedFont>
      <p:font typeface="B Tabassom" panose="00000400000000000000" pitchFamily="2" charset="-78"/>
      <p:regular r:id="rId56"/>
    </p:embeddedFont>
    <p:embeddedFont>
      <p:font typeface="IranNastaliq" panose="02000503000000020003" pitchFamily="2" charset="0"/>
      <p:regular r:id="rId57"/>
    </p:embeddedFont>
    <p:embeddedFont>
      <p:font typeface="Garamond" panose="02020404030301010803" pitchFamily="18" charset="0"/>
      <p:regular r:id="rId58"/>
      <p:bold r:id="rId59"/>
      <p:italic r:id="rId60"/>
    </p:embeddedFont>
    <p:embeddedFont>
      <p:font typeface="B Davat" panose="00000400000000000000" pitchFamily="2" charset="-78"/>
      <p:regular r:id="rId61"/>
    </p:embeddedFont>
    <p:embeddedFont>
      <p:font typeface="B Koodak" panose="00000700000000000000" pitchFamily="2" charset="-78"/>
      <p:bold r:id="rId62"/>
    </p:embeddedFont>
    <p:embeddedFont>
      <p:font typeface="B Vahid" panose="00000700000000000000" pitchFamily="2" charset="-78"/>
      <p:bold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8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8CBC2-CD7E-4BF7-B08C-6DBAF767093F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6DF8A68-57EA-4B45-A562-7FC85DCAD99C}">
      <dgm:prSet phldrT="[Text]" custT="1"/>
      <dgm:spPr/>
      <dgm:t>
        <a:bodyPr/>
        <a:lstStyle/>
        <a:p>
          <a:r>
            <a:rPr lang="fa-IR" sz="3000" dirty="0" smtClean="0">
              <a:cs typeface="B Titr" panose="00000700000000000000" pitchFamily="2" charset="-78"/>
            </a:rPr>
            <a:t>عادی شدن</a:t>
          </a:r>
          <a:endParaRPr lang="en-US" sz="3000" dirty="0">
            <a:cs typeface="B Titr" panose="00000700000000000000" pitchFamily="2" charset="-78"/>
          </a:endParaRPr>
        </a:p>
      </dgm:t>
    </dgm:pt>
    <dgm:pt modelId="{E09E6055-38BA-4422-80E0-4221B533157C}" type="parTrans" cxnId="{B4E9DAD7-436B-45D4-941C-498B6213B4B8}">
      <dgm:prSet/>
      <dgm:spPr/>
      <dgm:t>
        <a:bodyPr/>
        <a:lstStyle/>
        <a:p>
          <a:endParaRPr lang="en-US"/>
        </a:p>
      </dgm:t>
    </dgm:pt>
    <dgm:pt modelId="{04013FD6-4D0C-4860-A266-8FC01C8A8530}" type="sibTrans" cxnId="{B4E9DAD7-436B-45D4-941C-498B6213B4B8}">
      <dgm:prSet/>
      <dgm:spPr/>
      <dgm:t>
        <a:bodyPr/>
        <a:lstStyle/>
        <a:p>
          <a:endParaRPr lang="en-US"/>
        </a:p>
      </dgm:t>
    </dgm:pt>
    <dgm:pt modelId="{F708DF98-44D4-442E-AF87-B6784A9B1AB4}">
      <dgm:prSet phldrT="[Text]" custT="1"/>
      <dgm:spPr/>
      <dgm:t>
        <a:bodyPr/>
        <a:lstStyle/>
        <a:p>
          <a:r>
            <a:rPr lang="fa-IR" sz="3000" dirty="0" smtClean="0">
              <a:cs typeface="B Titr" panose="00000700000000000000" pitchFamily="2" charset="-78"/>
            </a:rPr>
            <a:t>مستقل اجرا کردن</a:t>
          </a:r>
          <a:endParaRPr lang="en-US" sz="3000" dirty="0">
            <a:cs typeface="B Titr" panose="00000700000000000000" pitchFamily="2" charset="-78"/>
          </a:endParaRPr>
        </a:p>
      </dgm:t>
    </dgm:pt>
    <dgm:pt modelId="{7839505F-8665-42C3-A7E3-8E6D0F3394C7}" type="parTrans" cxnId="{A61CF1AA-B771-45D0-BF07-D46269AADE26}">
      <dgm:prSet/>
      <dgm:spPr/>
      <dgm:t>
        <a:bodyPr/>
        <a:lstStyle/>
        <a:p>
          <a:endParaRPr lang="en-US"/>
        </a:p>
      </dgm:t>
    </dgm:pt>
    <dgm:pt modelId="{8FD02E2F-5C1B-45A8-95D6-56253A0F5A0F}" type="sibTrans" cxnId="{A61CF1AA-B771-45D0-BF07-D46269AADE26}">
      <dgm:prSet/>
      <dgm:spPr/>
      <dgm:t>
        <a:bodyPr/>
        <a:lstStyle/>
        <a:p>
          <a:endParaRPr lang="en-US"/>
        </a:p>
      </dgm:t>
    </dgm:pt>
    <dgm:pt modelId="{317BB583-3E52-417D-B978-529F6512A971}">
      <dgm:prSet phldrT="[Text]" custT="1"/>
      <dgm:spPr/>
      <dgm:t>
        <a:bodyPr/>
        <a:lstStyle/>
        <a:p>
          <a:r>
            <a:rPr lang="fa-IR" sz="3000" dirty="0" smtClean="0">
              <a:cs typeface="B Titr" panose="00000700000000000000" pitchFamily="2" charset="-78"/>
            </a:rPr>
            <a:t>مشاهده و تقلید</a:t>
          </a:r>
          <a:endParaRPr lang="en-US" sz="3000" dirty="0">
            <a:cs typeface="B Titr" panose="00000700000000000000" pitchFamily="2" charset="-78"/>
          </a:endParaRPr>
        </a:p>
      </dgm:t>
    </dgm:pt>
    <dgm:pt modelId="{E80D5EC2-F5F3-49B0-8FFD-3A4DA1B89DF8}" type="parTrans" cxnId="{84553377-461C-45DF-97C6-E069CAA76667}">
      <dgm:prSet/>
      <dgm:spPr/>
      <dgm:t>
        <a:bodyPr/>
        <a:lstStyle/>
        <a:p>
          <a:endParaRPr lang="en-US"/>
        </a:p>
      </dgm:t>
    </dgm:pt>
    <dgm:pt modelId="{71717ED7-C32A-4C43-8FCE-C6EB27AB8F84}" type="sibTrans" cxnId="{84553377-461C-45DF-97C6-E069CAA76667}">
      <dgm:prSet/>
      <dgm:spPr/>
      <dgm:t>
        <a:bodyPr/>
        <a:lstStyle/>
        <a:p>
          <a:endParaRPr lang="en-US"/>
        </a:p>
      </dgm:t>
    </dgm:pt>
    <dgm:pt modelId="{400E92F6-B2CC-4404-A25B-B80F034A54E0}">
      <dgm:prSet custT="1"/>
      <dgm:spPr/>
      <dgm:t>
        <a:bodyPr/>
        <a:lstStyle/>
        <a:p>
          <a:r>
            <a:rPr lang="fa-IR" sz="3000" dirty="0" smtClean="0">
              <a:cs typeface="B Titr" panose="00000700000000000000" pitchFamily="2" charset="-78"/>
            </a:rPr>
            <a:t>با هماهنگی انجام دادن</a:t>
          </a:r>
          <a:endParaRPr lang="en-US" sz="3000" dirty="0">
            <a:cs typeface="B Titr" panose="00000700000000000000" pitchFamily="2" charset="-78"/>
          </a:endParaRPr>
        </a:p>
      </dgm:t>
    </dgm:pt>
    <dgm:pt modelId="{6F7C53DD-056F-44B7-92E0-7CC6993F2748}" type="parTrans" cxnId="{FBA32FE5-4AF4-4105-93A5-8B6B377D872C}">
      <dgm:prSet/>
      <dgm:spPr/>
      <dgm:t>
        <a:bodyPr/>
        <a:lstStyle/>
        <a:p>
          <a:endParaRPr lang="en-US"/>
        </a:p>
      </dgm:t>
    </dgm:pt>
    <dgm:pt modelId="{F49502FF-3094-4C5F-A452-075E8F0858AB}" type="sibTrans" cxnId="{FBA32FE5-4AF4-4105-93A5-8B6B377D872C}">
      <dgm:prSet/>
      <dgm:spPr/>
      <dgm:t>
        <a:bodyPr/>
        <a:lstStyle/>
        <a:p>
          <a:endParaRPr lang="en-US"/>
        </a:p>
      </dgm:t>
    </dgm:pt>
    <dgm:pt modelId="{C0A87568-935A-4892-8734-0EE80F61D645}">
      <dgm:prSet custT="1"/>
      <dgm:spPr/>
      <dgm:t>
        <a:bodyPr/>
        <a:lstStyle/>
        <a:p>
          <a:r>
            <a:rPr lang="fa-IR" sz="3000" dirty="0" smtClean="0">
              <a:cs typeface="B Titr" panose="00000700000000000000" pitchFamily="2" charset="-78"/>
            </a:rPr>
            <a:t>دقت کردن همراه با سرعت</a:t>
          </a:r>
          <a:endParaRPr lang="en-US" sz="3000" dirty="0">
            <a:cs typeface="B Titr" panose="00000700000000000000" pitchFamily="2" charset="-78"/>
          </a:endParaRPr>
        </a:p>
      </dgm:t>
    </dgm:pt>
    <dgm:pt modelId="{41EF11E4-1116-487E-B839-BC1DA026F2E7}" type="parTrans" cxnId="{68D7815F-9C4F-447D-ADA0-E321312B133F}">
      <dgm:prSet/>
      <dgm:spPr/>
      <dgm:t>
        <a:bodyPr/>
        <a:lstStyle/>
        <a:p>
          <a:endParaRPr lang="en-US"/>
        </a:p>
      </dgm:t>
    </dgm:pt>
    <dgm:pt modelId="{25A7056B-F952-463A-9577-9F857338EC0D}" type="sibTrans" cxnId="{68D7815F-9C4F-447D-ADA0-E321312B133F}">
      <dgm:prSet/>
      <dgm:spPr/>
      <dgm:t>
        <a:bodyPr/>
        <a:lstStyle/>
        <a:p>
          <a:endParaRPr lang="en-US"/>
        </a:p>
      </dgm:t>
    </dgm:pt>
    <dgm:pt modelId="{56DD2F0A-98F9-4F06-B0A7-F8957644D207}">
      <dgm:prSet custT="1"/>
      <dgm:spPr/>
      <dgm:t>
        <a:bodyPr/>
        <a:lstStyle/>
        <a:p>
          <a:pPr algn="r" rtl="1"/>
          <a:r>
            <a:rPr lang="fa-IR" sz="3000" b="0" i="0" dirty="0" smtClean="0">
              <a:cs typeface="B Koodak" panose="00000700000000000000" pitchFamily="2" charset="-78"/>
            </a:rPr>
            <a:t>انجام به طور موزون و دقيق، به راحتي و عادي</a:t>
          </a:r>
          <a:endParaRPr lang="en-US" sz="3000" b="1" dirty="0">
            <a:cs typeface="B Koodak" panose="00000700000000000000" pitchFamily="2" charset="-78"/>
          </a:endParaRPr>
        </a:p>
      </dgm:t>
    </dgm:pt>
    <dgm:pt modelId="{5E747B50-7DF7-401C-9658-4F1D772BA1AA}" type="parTrans" cxnId="{4EB526C4-C915-4BD7-A65F-D19B5D9A3ABF}">
      <dgm:prSet/>
      <dgm:spPr/>
      <dgm:t>
        <a:bodyPr/>
        <a:lstStyle/>
        <a:p>
          <a:endParaRPr lang="en-US"/>
        </a:p>
      </dgm:t>
    </dgm:pt>
    <dgm:pt modelId="{8BF7BE67-82B7-4A84-A4A2-1EDA5BEBD6CA}" type="sibTrans" cxnId="{4EB526C4-C915-4BD7-A65F-D19B5D9A3ABF}">
      <dgm:prSet/>
      <dgm:spPr/>
      <dgm:t>
        <a:bodyPr/>
        <a:lstStyle/>
        <a:p>
          <a:endParaRPr lang="en-US"/>
        </a:p>
      </dgm:t>
    </dgm:pt>
    <dgm:pt modelId="{24B2C80D-9382-48F1-BD43-231900193547}">
      <dgm:prSet custT="1"/>
      <dgm:spPr/>
      <dgm:t>
        <a:bodyPr/>
        <a:lstStyle/>
        <a:p>
          <a:pPr algn="r" rtl="1">
            <a:lnSpc>
              <a:spcPct val="100000"/>
            </a:lnSpc>
            <a:spcAft>
              <a:spcPts val="0"/>
            </a:spcAft>
          </a:pPr>
          <a:r>
            <a:rPr lang="fa-IR" sz="2800" b="1" dirty="0" smtClean="0">
              <a:cs typeface="B Koodak" panose="00000700000000000000" pitchFamily="2" charset="-78"/>
            </a:rPr>
            <a:t>مشاهده مراحل انجام مهارت توسط مربی </a:t>
          </a:r>
          <a:endParaRPr lang="en-US" sz="2800" b="1" dirty="0">
            <a:cs typeface="B Koodak" panose="00000700000000000000" pitchFamily="2" charset="-78"/>
          </a:endParaRPr>
        </a:p>
      </dgm:t>
    </dgm:pt>
    <dgm:pt modelId="{A07020B1-3992-41AF-B34D-EE2D77366ED8}" type="parTrans" cxnId="{CEBAA17A-9D96-47BA-A610-3708C0B69188}">
      <dgm:prSet/>
      <dgm:spPr/>
      <dgm:t>
        <a:bodyPr/>
        <a:lstStyle/>
        <a:p>
          <a:endParaRPr lang="en-US"/>
        </a:p>
      </dgm:t>
    </dgm:pt>
    <dgm:pt modelId="{F7C8B7E7-C70C-4131-AE59-A7D785349D7F}" type="sibTrans" cxnId="{CEBAA17A-9D96-47BA-A610-3708C0B69188}">
      <dgm:prSet/>
      <dgm:spPr/>
      <dgm:t>
        <a:bodyPr/>
        <a:lstStyle/>
        <a:p>
          <a:endParaRPr lang="en-US"/>
        </a:p>
      </dgm:t>
    </dgm:pt>
    <dgm:pt modelId="{D41EA007-8715-4275-A323-7D83EAACF060}">
      <dgm:prSet custT="1"/>
      <dgm:spPr/>
      <dgm:t>
        <a:bodyPr/>
        <a:lstStyle/>
        <a:p>
          <a:pPr algn="r" rtl="1"/>
          <a:r>
            <a:rPr lang="fa-IR" sz="2800" b="1" dirty="0" smtClean="0">
              <a:cs typeface="B Koodak" panose="00000700000000000000" pitchFamily="2" charset="-78"/>
            </a:rPr>
            <a:t>انجام عمل بدون وابستگي به مربي ولي با نظارت</a:t>
          </a:r>
          <a:endParaRPr lang="en-US" sz="2800" b="1" dirty="0">
            <a:cs typeface="B Koodak" panose="00000700000000000000" pitchFamily="2" charset="-78"/>
          </a:endParaRPr>
        </a:p>
      </dgm:t>
    </dgm:pt>
    <dgm:pt modelId="{FBD321B7-7467-40D0-A0F2-BC83CB790BF0}" type="parTrans" cxnId="{816C6217-8D53-4159-88D2-7B7F56D4C025}">
      <dgm:prSet/>
      <dgm:spPr/>
      <dgm:t>
        <a:bodyPr/>
        <a:lstStyle/>
        <a:p>
          <a:endParaRPr lang="en-US"/>
        </a:p>
      </dgm:t>
    </dgm:pt>
    <dgm:pt modelId="{076D4545-EB6E-4365-83EE-B84C89EB7E38}" type="sibTrans" cxnId="{816C6217-8D53-4159-88D2-7B7F56D4C025}">
      <dgm:prSet/>
      <dgm:spPr/>
      <dgm:t>
        <a:bodyPr/>
        <a:lstStyle/>
        <a:p>
          <a:endParaRPr lang="en-US"/>
        </a:p>
      </dgm:t>
    </dgm:pt>
    <dgm:pt modelId="{4592B103-470D-484F-BEAB-548D059245DC}">
      <dgm:prSet custT="1"/>
      <dgm:spPr/>
      <dgm:t>
        <a:bodyPr/>
        <a:lstStyle/>
        <a:p>
          <a:pPr rtl="1"/>
          <a:r>
            <a:rPr lang="fa-IR" sz="2800" b="1" dirty="0" smtClean="0">
              <a:cs typeface="B Koodak" panose="00000700000000000000" pitchFamily="2" charset="-78"/>
            </a:rPr>
            <a:t>انجام عمل با سرعت و دقت بیشتر با نظارت </a:t>
          </a:r>
          <a:endParaRPr lang="en-US" sz="2800" b="1" dirty="0">
            <a:cs typeface="B Koodak" panose="00000700000000000000" pitchFamily="2" charset="-78"/>
          </a:endParaRPr>
        </a:p>
      </dgm:t>
    </dgm:pt>
    <dgm:pt modelId="{D3AECD7A-3D95-43A3-8EB1-0D57C251B831}" type="parTrans" cxnId="{B1278099-9AF4-45EE-83A7-DFA9F971768A}">
      <dgm:prSet/>
      <dgm:spPr/>
      <dgm:t>
        <a:bodyPr/>
        <a:lstStyle/>
        <a:p>
          <a:endParaRPr lang="en-US"/>
        </a:p>
      </dgm:t>
    </dgm:pt>
    <dgm:pt modelId="{CB71E07A-EF28-4295-B813-585A703016EE}" type="sibTrans" cxnId="{B1278099-9AF4-45EE-83A7-DFA9F971768A}">
      <dgm:prSet/>
      <dgm:spPr/>
      <dgm:t>
        <a:bodyPr/>
        <a:lstStyle/>
        <a:p>
          <a:endParaRPr lang="en-US"/>
        </a:p>
      </dgm:t>
    </dgm:pt>
    <dgm:pt modelId="{84EB4913-B95E-42CC-B82E-FA5A4FFD28FD}">
      <dgm:prSet custT="1"/>
      <dgm:spPr/>
      <dgm:t>
        <a:bodyPr/>
        <a:lstStyle/>
        <a:p>
          <a:pPr rtl="1"/>
          <a:r>
            <a:rPr lang="fa-IR" sz="3000" dirty="0" smtClean="0">
              <a:cs typeface="B Koodak" panose="00000700000000000000" pitchFamily="2" charset="-78"/>
            </a:rPr>
            <a:t>ايجاد هماهنگي بين مجموعه اي از اعمال مرتبط</a:t>
          </a:r>
          <a:endParaRPr lang="en-US" sz="3000" dirty="0">
            <a:cs typeface="B Koodak" panose="00000700000000000000" pitchFamily="2" charset="-78"/>
          </a:endParaRPr>
        </a:p>
      </dgm:t>
    </dgm:pt>
    <dgm:pt modelId="{196615C7-BFAB-489D-81C4-E5946336B70F}" type="parTrans" cxnId="{6AB10E17-B040-4C7C-9F28-8BBBA266ECF9}">
      <dgm:prSet/>
      <dgm:spPr/>
      <dgm:t>
        <a:bodyPr/>
        <a:lstStyle/>
        <a:p>
          <a:endParaRPr lang="en-US"/>
        </a:p>
      </dgm:t>
    </dgm:pt>
    <dgm:pt modelId="{EC586CA1-2AEF-4C4B-AB17-7AEE1F9C42A8}" type="sibTrans" cxnId="{6AB10E17-B040-4C7C-9F28-8BBBA266ECF9}">
      <dgm:prSet/>
      <dgm:spPr/>
      <dgm:t>
        <a:bodyPr/>
        <a:lstStyle/>
        <a:p>
          <a:endParaRPr lang="en-US"/>
        </a:p>
      </dgm:t>
    </dgm:pt>
    <dgm:pt modelId="{CAFE3C6E-DE11-476F-BFA7-085DDE6B2035}" type="pres">
      <dgm:prSet presAssocID="{9B88CBC2-CD7E-4BF7-B08C-6DBAF767093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FFF701F-B54E-4D2D-B269-A66C4C64A0ED}" type="pres">
      <dgm:prSet presAssocID="{86DF8A68-57EA-4B45-A562-7FC85DCAD99C}" presName="linNode" presStyleCnt="0"/>
      <dgm:spPr/>
    </dgm:pt>
    <dgm:pt modelId="{296AA087-F7FC-4C2F-96EB-F3B513020F1F}" type="pres">
      <dgm:prSet presAssocID="{86DF8A68-57EA-4B45-A562-7FC85DCAD99C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06A14-6E72-41AA-84E3-15B8539A63C5}" type="pres">
      <dgm:prSet presAssocID="{86DF8A68-57EA-4B45-A562-7FC85DCAD99C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8EBF5-DB25-4611-B58C-97A806D3E8D1}" type="pres">
      <dgm:prSet presAssocID="{04013FD6-4D0C-4860-A266-8FC01C8A8530}" presName="spacing" presStyleCnt="0"/>
      <dgm:spPr/>
    </dgm:pt>
    <dgm:pt modelId="{8E48B144-4425-440B-A39F-7C1B4D6764E8}" type="pres">
      <dgm:prSet presAssocID="{400E92F6-B2CC-4404-A25B-B80F034A54E0}" presName="linNode" presStyleCnt="0"/>
      <dgm:spPr/>
    </dgm:pt>
    <dgm:pt modelId="{19E3B89D-2F92-439C-9BEC-4E9626D47B89}" type="pres">
      <dgm:prSet presAssocID="{400E92F6-B2CC-4404-A25B-B80F034A54E0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4D135-40AA-482D-AA58-AD8E09869C16}" type="pres">
      <dgm:prSet presAssocID="{400E92F6-B2CC-4404-A25B-B80F034A54E0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63FA2-BDF0-4566-B95B-5C4D6302B7CB}" type="pres">
      <dgm:prSet presAssocID="{F49502FF-3094-4C5F-A452-075E8F0858AB}" presName="spacing" presStyleCnt="0"/>
      <dgm:spPr/>
    </dgm:pt>
    <dgm:pt modelId="{51C48F6A-6A3C-4B0A-A1AA-8D707D5DE956}" type="pres">
      <dgm:prSet presAssocID="{C0A87568-935A-4892-8734-0EE80F61D645}" presName="linNode" presStyleCnt="0"/>
      <dgm:spPr/>
    </dgm:pt>
    <dgm:pt modelId="{2A467907-3F5F-4A45-8B38-18BD1F4F3788}" type="pres">
      <dgm:prSet presAssocID="{C0A87568-935A-4892-8734-0EE80F61D645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CA0A0-8F66-41CA-B465-96B5E70FE9F9}" type="pres">
      <dgm:prSet presAssocID="{C0A87568-935A-4892-8734-0EE80F61D645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AD322-743F-4195-B9D3-6B5CB798538A}" type="pres">
      <dgm:prSet presAssocID="{25A7056B-F952-463A-9577-9F857338EC0D}" presName="spacing" presStyleCnt="0"/>
      <dgm:spPr/>
    </dgm:pt>
    <dgm:pt modelId="{9352E520-F78C-475A-ACB4-E52E330C836D}" type="pres">
      <dgm:prSet presAssocID="{F708DF98-44D4-442E-AF87-B6784A9B1AB4}" presName="linNode" presStyleCnt="0"/>
      <dgm:spPr/>
    </dgm:pt>
    <dgm:pt modelId="{CCFEE29E-B981-407A-9724-F9C53AB43103}" type="pres">
      <dgm:prSet presAssocID="{F708DF98-44D4-442E-AF87-B6784A9B1AB4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401E2-5685-45AE-8370-A937C53BD195}" type="pres">
      <dgm:prSet presAssocID="{F708DF98-44D4-442E-AF87-B6784A9B1AB4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65354-4EDB-4D42-A2FF-1BC426B6486B}" type="pres">
      <dgm:prSet presAssocID="{8FD02E2F-5C1B-45A8-95D6-56253A0F5A0F}" presName="spacing" presStyleCnt="0"/>
      <dgm:spPr/>
    </dgm:pt>
    <dgm:pt modelId="{02DAAA95-1FBD-4FB1-A3AA-A37A403178DE}" type="pres">
      <dgm:prSet presAssocID="{317BB583-3E52-417D-B978-529F6512A971}" presName="linNode" presStyleCnt="0"/>
      <dgm:spPr/>
    </dgm:pt>
    <dgm:pt modelId="{E5716E58-AA1D-4F81-8C5D-9B4F305E339E}" type="pres">
      <dgm:prSet presAssocID="{317BB583-3E52-417D-B978-529F6512A971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F3D1C-4549-40B4-9E77-1A70DDB4350D}" type="pres">
      <dgm:prSet presAssocID="{317BB583-3E52-417D-B978-529F6512A971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C6217-8D53-4159-88D2-7B7F56D4C025}" srcId="{F708DF98-44D4-442E-AF87-B6784A9B1AB4}" destId="{D41EA007-8715-4275-A323-7D83EAACF060}" srcOrd="0" destOrd="0" parTransId="{FBD321B7-7467-40D0-A0F2-BC83CB790BF0}" sibTransId="{076D4545-EB6E-4365-83EE-B84C89EB7E38}"/>
    <dgm:cxn modelId="{B4E9DAD7-436B-45D4-941C-498B6213B4B8}" srcId="{9B88CBC2-CD7E-4BF7-B08C-6DBAF767093F}" destId="{86DF8A68-57EA-4B45-A562-7FC85DCAD99C}" srcOrd="0" destOrd="0" parTransId="{E09E6055-38BA-4422-80E0-4221B533157C}" sibTransId="{04013FD6-4D0C-4860-A266-8FC01C8A8530}"/>
    <dgm:cxn modelId="{ED9594DF-1359-43CB-A534-76140F2219CB}" type="presOf" srcId="{C0A87568-935A-4892-8734-0EE80F61D645}" destId="{2A467907-3F5F-4A45-8B38-18BD1F4F3788}" srcOrd="0" destOrd="0" presId="urn:microsoft.com/office/officeart/2005/8/layout/vList6"/>
    <dgm:cxn modelId="{057781D4-277F-4B76-90B1-71648A640455}" type="presOf" srcId="{400E92F6-B2CC-4404-A25B-B80F034A54E0}" destId="{19E3B89D-2F92-439C-9BEC-4E9626D47B89}" srcOrd="0" destOrd="0" presId="urn:microsoft.com/office/officeart/2005/8/layout/vList6"/>
    <dgm:cxn modelId="{2F0D31D3-6874-46AA-8964-0B5BC620C226}" type="presOf" srcId="{4592B103-470D-484F-BEAB-548D059245DC}" destId="{DACCA0A0-8F66-41CA-B465-96B5E70FE9F9}" srcOrd="0" destOrd="0" presId="urn:microsoft.com/office/officeart/2005/8/layout/vList6"/>
    <dgm:cxn modelId="{4EB526C4-C915-4BD7-A65F-D19B5D9A3ABF}" srcId="{86DF8A68-57EA-4B45-A562-7FC85DCAD99C}" destId="{56DD2F0A-98F9-4F06-B0A7-F8957644D207}" srcOrd="0" destOrd="0" parTransId="{5E747B50-7DF7-401C-9658-4F1D772BA1AA}" sibTransId="{8BF7BE67-82B7-4A84-A4A2-1EDA5BEBD6CA}"/>
    <dgm:cxn modelId="{B1278099-9AF4-45EE-83A7-DFA9F971768A}" srcId="{C0A87568-935A-4892-8734-0EE80F61D645}" destId="{4592B103-470D-484F-BEAB-548D059245DC}" srcOrd="0" destOrd="0" parTransId="{D3AECD7A-3D95-43A3-8EB1-0D57C251B831}" sibTransId="{CB71E07A-EF28-4295-B813-585A703016EE}"/>
    <dgm:cxn modelId="{CEBAA17A-9D96-47BA-A610-3708C0B69188}" srcId="{317BB583-3E52-417D-B978-529F6512A971}" destId="{24B2C80D-9382-48F1-BD43-231900193547}" srcOrd="0" destOrd="0" parTransId="{A07020B1-3992-41AF-B34D-EE2D77366ED8}" sibTransId="{F7C8B7E7-C70C-4131-AE59-A7D785349D7F}"/>
    <dgm:cxn modelId="{A61CF1AA-B771-45D0-BF07-D46269AADE26}" srcId="{9B88CBC2-CD7E-4BF7-B08C-6DBAF767093F}" destId="{F708DF98-44D4-442E-AF87-B6784A9B1AB4}" srcOrd="3" destOrd="0" parTransId="{7839505F-8665-42C3-A7E3-8E6D0F3394C7}" sibTransId="{8FD02E2F-5C1B-45A8-95D6-56253A0F5A0F}"/>
    <dgm:cxn modelId="{99A9C76D-77A9-430C-9648-3CB8DE730461}" type="presOf" srcId="{F708DF98-44D4-442E-AF87-B6784A9B1AB4}" destId="{CCFEE29E-B981-407A-9724-F9C53AB43103}" srcOrd="0" destOrd="0" presId="urn:microsoft.com/office/officeart/2005/8/layout/vList6"/>
    <dgm:cxn modelId="{E82A32B1-1AA2-4C71-A605-4DAE60D0B7D6}" type="presOf" srcId="{317BB583-3E52-417D-B978-529F6512A971}" destId="{E5716E58-AA1D-4F81-8C5D-9B4F305E339E}" srcOrd="0" destOrd="0" presId="urn:microsoft.com/office/officeart/2005/8/layout/vList6"/>
    <dgm:cxn modelId="{FBA32FE5-4AF4-4105-93A5-8B6B377D872C}" srcId="{9B88CBC2-CD7E-4BF7-B08C-6DBAF767093F}" destId="{400E92F6-B2CC-4404-A25B-B80F034A54E0}" srcOrd="1" destOrd="0" parTransId="{6F7C53DD-056F-44B7-92E0-7CC6993F2748}" sibTransId="{F49502FF-3094-4C5F-A452-075E8F0858AB}"/>
    <dgm:cxn modelId="{6AB10E17-B040-4C7C-9F28-8BBBA266ECF9}" srcId="{400E92F6-B2CC-4404-A25B-B80F034A54E0}" destId="{84EB4913-B95E-42CC-B82E-FA5A4FFD28FD}" srcOrd="0" destOrd="0" parTransId="{196615C7-BFAB-489D-81C4-E5946336B70F}" sibTransId="{EC586CA1-2AEF-4C4B-AB17-7AEE1F9C42A8}"/>
    <dgm:cxn modelId="{A1C5EDE3-0197-4DFC-86E1-48848A5EAAC4}" type="presOf" srcId="{84EB4913-B95E-42CC-B82E-FA5A4FFD28FD}" destId="{3CB4D135-40AA-482D-AA58-AD8E09869C16}" srcOrd="0" destOrd="0" presId="urn:microsoft.com/office/officeart/2005/8/layout/vList6"/>
    <dgm:cxn modelId="{CB291979-5A82-49C1-BD00-3034BBF8E4CA}" type="presOf" srcId="{86DF8A68-57EA-4B45-A562-7FC85DCAD99C}" destId="{296AA087-F7FC-4C2F-96EB-F3B513020F1F}" srcOrd="0" destOrd="0" presId="urn:microsoft.com/office/officeart/2005/8/layout/vList6"/>
    <dgm:cxn modelId="{84553377-461C-45DF-97C6-E069CAA76667}" srcId="{9B88CBC2-CD7E-4BF7-B08C-6DBAF767093F}" destId="{317BB583-3E52-417D-B978-529F6512A971}" srcOrd="4" destOrd="0" parTransId="{E80D5EC2-F5F3-49B0-8FFD-3A4DA1B89DF8}" sibTransId="{71717ED7-C32A-4C43-8FCE-C6EB27AB8F84}"/>
    <dgm:cxn modelId="{5FF5F75D-D5A3-4876-8AB3-7E88E861C103}" type="presOf" srcId="{24B2C80D-9382-48F1-BD43-231900193547}" destId="{8B3F3D1C-4549-40B4-9E77-1A70DDB4350D}" srcOrd="0" destOrd="0" presId="urn:microsoft.com/office/officeart/2005/8/layout/vList6"/>
    <dgm:cxn modelId="{D817F48A-8EFD-4103-9659-88DF78832BD8}" type="presOf" srcId="{D41EA007-8715-4275-A323-7D83EAACF060}" destId="{510401E2-5685-45AE-8370-A937C53BD195}" srcOrd="0" destOrd="0" presId="urn:microsoft.com/office/officeart/2005/8/layout/vList6"/>
    <dgm:cxn modelId="{13F0AF88-01FD-4602-BA88-02A6014F5CE5}" type="presOf" srcId="{9B88CBC2-CD7E-4BF7-B08C-6DBAF767093F}" destId="{CAFE3C6E-DE11-476F-BFA7-085DDE6B2035}" srcOrd="0" destOrd="0" presId="urn:microsoft.com/office/officeart/2005/8/layout/vList6"/>
    <dgm:cxn modelId="{68D7815F-9C4F-447D-ADA0-E321312B133F}" srcId="{9B88CBC2-CD7E-4BF7-B08C-6DBAF767093F}" destId="{C0A87568-935A-4892-8734-0EE80F61D645}" srcOrd="2" destOrd="0" parTransId="{41EF11E4-1116-487E-B839-BC1DA026F2E7}" sibTransId="{25A7056B-F952-463A-9577-9F857338EC0D}"/>
    <dgm:cxn modelId="{534ED834-F6B2-4EAD-A81B-A18158BCB0A4}" type="presOf" srcId="{56DD2F0A-98F9-4F06-B0A7-F8957644D207}" destId="{45006A14-6E72-41AA-84E3-15B8539A63C5}" srcOrd="0" destOrd="0" presId="urn:microsoft.com/office/officeart/2005/8/layout/vList6"/>
    <dgm:cxn modelId="{76D42689-73E7-4D33-9069-5FE553F320CA}" type="presParOf" srcId="{CAFE3C6E-DE11-476F-BFA7-085DDE6B2035}" destId="{2FFF701F-B54E-4D2D-B269-A66C4C64A0ED}" srcOrd="0" destOrd="0" presId="urn:microsoft.com/office/officeart/2005/8/layout/vList6"/>
    <dgm:cxn modelId="{1DE99806-099E-49F7-A9A2-8A2E2D8E489D}" type="presParOf" srcId="{2FFF701F-B54E-4D2D-B269-A66C4C64A0ED}" destId="{296AA087-F7FC-4C2F-96EB-F3B513020F1F}" srcOrd="0" destOrd="0" presId="urn:microsoft.com/office/officeart/2005/8/layout/vList6"/>
    <dgm:cxn modelId="{D59013F6-474C-49C1-B71E-C93D08B2E28F}" type="presParOf" srcId="{2FFF701F-B54E-4D2D-B269-A66C4C64A0ED}" destId="{45006A14-6E72-41AA-84E3-15B8539A63C5}" srcOrd="1" destOrd="0" presId="urn:microsoft.com/office/officeart/2005/8/layout/vList6"/>
    <dgm:cxn modelId="{CD7D0666-C91B-46FB-B243-9076DF6304EE}" type="presParOf" srcId="{CAFE3C6E-DE11-476F-BFA7-085DDE6B2035}" destId="{05B8EBF5-DB25-4611-B58C-97A806D3E8D1}" srcOrd="1" destOrd="0" presId="urn:microsoft.com/office/officeart/2005/8/layout/vList6"/>
    <dgm:cxn modelId="{C920E7BC-9DA4-4808-9122-50678F813CBC}" type="presParOf" srcId="{CAFE3C6E-DE11-476F-BFA7-085DDE6B2035}" destId="{8E48B144-4425-440B-A39F-7C1B4D6764E8}" srcOrd="2" destOrd="0" presId="urn:microsoft.com/office/officeart/2005/8/layout/vList6"/>
    <dgm:cxn modelId="{5E5EF8F4-9F68-49C8-87C0-ACA1C2698007}" type="presParOf" srcId="{8E48B144-4425-440B-A39F-7C1B4D6764E8}" destId="{19E3B89D-2F92-439C-9BEC-4E9626D47B89}" srcOrd="0" destOrd="0" presId="urn:microsoft.com/office/officeart/2005/8/layout/vList6"/>
    <dgm:cxn modelId="{4DEED9F7-8387-4A2B-979C-57EF94F228E0}" type="presParOf" srcId="{8E48B144-4425-440B-A39F-7C1B4D6764E8}" destId="{3CB4D135-40AA-482D-AA58-AD8E09869C16}" srcOrd="1" destOrd="0" presId="urn:microsoft.com/office/officeart/2005/8/layout/vList6"/>
    <dgm:cxn modelId="{DDA0C0EF-86B9-482F-8DE7-FD2592DDD722}" type="presParOf" srcId="{CAFE3C6E-DE11-476F-BFA7-085DDE6B2035}" destId="{15A63FA2-BDF0-4566-B95B-5C4D6302B7CB}" srcOrd="3" destOrd="0" presId="urn:microsoft.com/office/officeart/2005/8/layout/vList6"/>
    <dgm:cxn modelId="{6712F2E6-A888-43A3-9974-06283923E89C}" type="presParOf" srcId="{CAFE3C6E-DE11-476F-BFA7-085DDE6B2035}" destId="{51C48F6A-6A3C-4B0A-A1AA-8D707D5DE956}" srcOrd="4" destOrd="0" presId="urn:microsoft.com/office/officeart/2005/8/layout/vList6"/>
    <dgm:cxn modelId="{F79F78DC-6F2E-4114-A7C6-B716BEDE9A94}" type="presParOf" srcId="{51C48F6A-6A3C-4B0A-A1AA-8D707D5DE956}" destId="{2A467907-3F5F-4A45-8B38-18BD1F4F3788}" srcOrd="0" destOrd="0" presId="urn:microsoft.com/office/officeart/2005/8/layout/vList6"/>
    <dgm:cxn modelId="{6728B642-3B1E-4BE4-84AE-40DB2168652A}" type="presParOf" srcId="{51C48F6A-6A3C-4B0A-A1AA-8D707D5DE956}" destId="{DACCA0A0-8F66-41CA-B465-96B5E70FE9F9}" srcOrd="1" destOrd="0" presId="urn:microsoft.com/office/officeart/2005/8/layout/vList6"/>
    <dgm:cxn modelId="{290B7C35-DDB6-4579-83D9-740FA8017228}" type="presParOf" srcId="{CAFE3C6E-DE11-476F-BFA7-085DDE6B2035}" destId="{A73AD322-743F-4195-B9D3-6B5CB798538A}" srcOrd="5" destOrd="0" presId="urn:microsoft.com/office/officeart/2005/8/layout/vList6"/>
    <dgm:cxn modelId="{E4D4D127-6E86-466E-848A-578F58B29381}" type="presParOf" srcId="{CAFE3C6E-DE11-476F-BFA7-085DDE6B2035}" destId="{9352E520-F78C-475A-ACB4-E52E330C836D}" srcOrd="6" destOrd="0" presId="urn:microsoft.com/office/officeart/2005/8/layout/vList6"/>
    <dgm:cxn modelId="{0502F6DD-E03D-4C53-A484-6B84CEC3112C}" type="presParOf" srcId="{9352E520-F78C-475A-ACB4-E52E330C836D}" destId="{CCFEE29E-B981-407A-9724-F9C53AB43103}" srcOrd="0" destOrd="0" presId="urn:microsoft.com/office/officeart/2005/8/layout/vList6"/>
    <dgm:cxn modelId="{916D5C5C-DCE1-4997-8A11-A1D6BF752027}" type="presParOf" srcId="{9352E520-F78C-475A-ACB4-E52E330C836D}" destId="{510401E2-5685-45AE-8370-A937C53BD195}" srcOrd="1" destOrd="0" presId="urn:microsoft.com/office/officeart/2005/8/layout/vList6"/>
    <dgm:cxn modelId="{C53152CA-983B-4FFD-A8B3-E6B16D564693}" type="presParOf" srcId="{CAFE3C6E-DE11-476F-BFA7-085DDE6B2035}" destId="{28365354-4EDB-4D42-A2FF-1BC426B6486B}" srcOrd="7" destOrd="0" presId="urn:microsoft.com/office/officeart/2005/8/layout/vList6"/>
    <dgm:cxn modelId="{68A9B6F6-ED9D-4F9E-A472-7137F9A8FED0}" type="presParOf" srcId="{CAFE3C6E-DE11-476F-BFA7-085DDE6B2035}" destId="{02DAAA95-1FBD-4FB1-A3AA-A37A403178DE}" srcOrd="8" destOrd="0" presId="urn:microsoft.com/office/officeart/2005/8/layout/vList6"/>
    <dgm:cxn modelId="{AFF4F70D-A6F5-4D77-BA4E-215CC348FE70}" type="presParOf" srcId="{02DAAA95-1FBD-4FB1-A3AA-A37A403178DE}" destId="{E5716E58-AA1D-4F81-8C5D-9B4F305E339E}" srcOrd="0" destOrd="0" presId="urn:microsoft.com/office/officeart/2005/8/layout/vList6"/>
    <dgm:cxn modelId="{BB4EF1E1-76F1-4A59-A72F-74B30119C408}" type="presParOf" srcId="{02DAAA95-1FBD-4FB1-A3AA-A37A403178DE}" destId="{8B3F3D1C-4549-40B4-9E77-1A70DDB4350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06A14-6E72-41AA-84E3-15B8539A63C5}">
      <dsp:nvSpPr>
        <dsp:cNvPr id="0" name=""/>
        <dsp:cNvSpPr/>
      </dsp:nvSpPr>
      <dsp:spPr>
        <a:xfrm>
          <a:off x="4509414" y="1608"/>
          <a:ext cx="6764121" cy="870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000" b="0" i="0" kern="1200" dirty="0" smtClean="0">
              <a:cs typeface="B Koodak" panose="00000700000000000000" pitchFamily="2" charset="-78"/>
            </a:rPr>
            <a:t>انجام به طور موزون و دقيق، به راحتي و عادي</a:t>
          </a:r>
          <a:endParaRPr lang="en-US" sz="3000" b="1" kern="1200" dirty="0">
            <a:cs typeface="B Koodak" panose="00000700000000000000" pitchFamily="2" charset="-78"/>
          </a:endParaRPr>
        </a:p>
      </dsp:txBody>
      <dsp:txXfrm>
        <a:off x="4509414" y="110437"/>
        <a:ext cx="6437634" cy="652974"/>
      </dsp:txXfrm>
    </dsp:sp>
    <dsp:sp modelId="{296AA087-F7FC-4C2F-96EB-F3B513020F1F}">
      <dsp:nvSpPr>
        <dsp:cNvPr id="0" name=""/>
        <dsp:cNvSpPr/>
      </dsp:nvSpPr>
      <dsp:spPr>
        <a:xfrm>
          <a:off x="0" y="1608"/>
          <a:ext cx="4509414" cy="8706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Titr" panose="00000700000000000000" pitchFamily="2" charset="-78"/>
            </a:rPr>
            <a:t>عادی شدن</a:t>
          </a:r>
          <a:endParaRPr lang="en-US" sz="3000" kern="1200" dirty="0">
            <a:cs typeface="B Titr" panose="00000700000000000000" pitchFamily="2" charset="-78"/>
          </a:endParaRPr>
        </a:p>
      </dsp:txBody>
      <dsp:txXfrm>
        <a:off x="42501" y="44109"/>
        <a:ext cx="4424412" cy="785630"/>
      </dsp:txXfrm>
    </dsp:sp>
    <dsp:sp modelId="{3CB4D135-40AA-482D-AA58-AD8E09869C16}">
      <dsp:nvSpPr>
        <dsp:cNvPr id="0" name=""/>
        <dsp:cNvSpPr/>
      </dsp:nvSpPr>
      <dsp:spPr>
        <a:xfrm>
          <a:off x="4509414" y="959303"/>
          <a:ext cx="6764121" cy="870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000" kern="1200" dirty="0" smtClean="0">
              <a:cs typeface="B Koodak" panose="00000700000000000000" pitchFamily="2" charset="-78"/>
            </a:rPr>
            <a:t>ايجاد هماهنگي بين مجموعه اي از اعمال مرتبط</a:t>
          </a:r>
          <a:endParaRPr lang="en-US" sz="3000" kern="1200" dirty="0">
            <a:cs typeface="B Koodak" panose="00000700000000000000" pitchFamily="2" charset="-78"/>
          </a:endParaRPr>
        </a:p>
      </dsp:txBody>
      <dsp:txXfrm>
        <a:off x="4509414" y="1068132"/>
        <a:ext cx="6437634" cy="652974"/>
      </dsp:txXfrm>
    </dsp:sp>
    <dsp:sp modelId="{19E3B89D-2F92-439C-9BEC-4E9626D47B89}">
      <dsp:nvSpPr>
        <dsp:cNvPr id="0" name=""/>
        <dsp:cNvSpPr/>
      </dsp:nvSpPr>
      <dsp:spPr>
        <a:xfrm>
          <a:off x="0" y="959303"/>
          <a:ext cx="4509414" cy="870632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Titr" panose="00000700000000000000" pitchFamily="2" charset="-78"/>
            </a:rPr>
            <a:t>با هماهنگی انجام دادن</a:t>
          </a:r>
          <a:endParaRPr lang="en-US" sz="3000" kern="1200" dirty="0">
            <a:cs typeface="B Titr" panose="00000700000000000000" pitchFamily="2" charset="-78"/>
          </a:endParaRPr>
        </a:p>
      </dsp:txBody>
      <dsp:txXfrm>
        <a:off x="42501" y="1001804"/>
        <a:ext cx="4424412" cy="785630"/>
      </dsp:txXfrm>
    </dsp:sp>
    <dsp:sp modelId="{DACCA0A0-8F66-41CA-B465-96B5E70FE9F9}">
      <dsp:nvSpPr>
        <dsp:cNvPr id="0" name=""/>
        <dsp:cNvSpPr/>
      </dsp:nvSpPr>
      <dsp:spPr>
        <a:xfrm>
          <a:off x="4509414" y="1916998"/>
          <a:ext cx="6764121" cy="870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cs typeface="B Koodak" panose="00000700000000000000" pitchFamily="2" charset="-78"/>
            </a:rPr>
            <a:t>انجام عمل با سرعت و دقت بیشتر با نظارت </a:t>
          </a:r>
          <a:endParaRPr lang="en-US" sz="2800" b="1" kern="1200" dirty="0">
            <a:cs typeface="B Koodak" panose="00000700000000000000" pitchFamily="2" charset="-78"/>
          </a:endParaRPr>
        </a:p>
      </dsp:txBody>
      <dsp:txXfrm>
        <a:off x="4509414" y="2025827"/>
        <a:ext cx="6437634" cy="652974"/>
      </dsp:txXfrm>
    </dsp:sp>
    <dsp:sp modelId="{2A467907-3F5F-4A45-8B38-18BD1F4F3788}">
      <dsp:nvSpPr>
        <dsp:cNvPr id="0" name=""/>
        <dsp:cNvSpPr/>
      </dsp:nvSpPr>
      <dsp:spPr>
        <a:xfrm>
          <a:off x="0" y="1916998"/>
          <a:ext cx="4509414" cy="870632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Titr" panose="00000700000000000000" pitchFamily="2" charset="-78"/>
            </a:rPr>
            <a:t>دقت کردن همراه با سرعت</a:t>
          </a:r>
          <a:endParaRPr lang="en-US" sz="3000" kern="1200" dirty="0">
            <a:cs typeface="B Titr" panose="00000700000000000000" pitchFamily="2" charset="-78"/>
          </a:endParaRPr>
        </a:p>
      </dsp:txBody>
      <dsp:txXfrm>
        <a:off x="42501" y="1959499"/>
        <a:ext cx="4424412" cy="785630"/>
      </dsp:txXfrm>
    </dsp:sp>
    <dsp:sp modelId="{510401E2-5685-45AE-8370-A937C53BD195}">
      <dsp:nvSpPr>
        <dsp:cNvPr id="0" name=""/>
        <dsp:cNvSpPr/>
      </dsp:nvSpPr>
      <dsp:spPr>
        <a:xfrm>
          <a:off x="4509414" y="2874694"/>
          <a:ext cx="6764121" cy="870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b="1" kern="1200" dirty="0" smtClean="0">
              <a:cs typeface="B Koodak" panose="00000700000000000000" pitchFamily="2" charset="-78"/>
            </a:rPr>
            <a:t>انجام عمل بدون وابستگي به مربي ولي با نظارت</a:t>
          </a:r>
          <a:endParaRPr lang="en-US" sz="2800" b="1" kern="1200" dirty="0">
            <a:cs typeface="B Koodak" panose="00000700000000000000" pitchFamily="2" charset="-78"/>
          </a:endParaRPr>
        </a:p>
      </dsp:txBody>
      <dsp:txXfrm>
        <a:off x="4509414" y="2983523"/>
        <a:ext cx="6437634" cy="652974"/>
      </dsp:txXfrm>
    </dsp:sp>
    <dsp:sp modelId="{CCFEE29E-B981-407A-9724-F9C53AB43103}">
      <dsp:nvSpPr>
        <dsp:cNvPr id="0" name=""/>
        <dsp:cNvSpPr/>
      </dsp:nvSpPr>
      <dsp:spPr>
        <a:xfrm>
          <a:off x="0" y="2874694"/>
          <a:ext cx="4509414" cy="870632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Titr" panose="00000700000000000000" pitchFamily="2" charset="-78"/>
            </a:rPr>
            <a:t>مستقل اجرا کردن</a:t>
          </a:r>
          <a:endParaRPr lang="en-US" sz="3000" kern="1200" dirty="0">
            <a:cs typeface="B Titr" panose="00000700000000000000" pitchFamily="2" charset="-78"/>
          </a:endParaRPr>
        </a:p>
      </dsp:txBody>
      <dsp:txXfrm>
        <a:off x="42501" y="2917195"/>
        <a:ext cx="4424412" cy="785630"/>
      </dsp:txXfrm>
    </dsp:sp>
    <dsp:sp modelId="{8B3F3D1C-4549-40B4-9E77-1A70DDB4350D}">
      <dsp:nvSpPr>
        <dsp:cNvPr id="0" name=""/>
        <dsp:cNvSpPr/>
      </dsp:nvSpPr>
      <dsp:spPr>
        <a:xfrm>
          <a:off x="4509414" y="3832389"/>
          <a:ext cx="6764121" cy="870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a-IR" sz="2800" b="1" kern="1200" dirty="0" smtClean="0">
              <a:cs typeface="B Koodak" panose="00000700000000000000" pitchFamily="2" charset="-78"/>
            </a:rPr>
            <a:t>مشاهده مراحل انجام مهارت توسط مربی </a:t>
          </a:r>
          <a:endParaRPr lang="en-US" sz="2800" b="1" kern="1200" dirty="0">
            <a:cs typeface="B Koodak" panose="00000700000000000000" pitchFamily="2" charset="-78"/>
          </a:endParaRPr>
        </a:p>
      </dsp:txBody>
      <dsp:txXfrm>
        <a:off x="4509414" y="3941218"/>
        <a:ext cx="6437634" cy="652974"/>
      </dsp:txXfrm>
    </dsp:sp>
    <dsp:sp modelId="{E5716E58-AA1D-4F81-8C5D-9B4F305E339E}">
      <dsp:nvSpPr>
        <dsp:cNvPr id="0" name=""/>
        <dsp:cNvSpPr/>
      </dsp:nvSpPr>
      <dsp:spPr>
        <a:xfrm>
          <a:off x="0" y="3832389"/>
          <a:ext cx="4509414" cy="87063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Titr" panose="00000700000000000000" pitchFamily="2" charset="-78"/>
            </a:rPr>
            <a:t>مشاهده و تقلید</a:t>
          </a:r>
          <a:endParaRPr lang="en-US" sz="3000" kern="1200" dirty="0">
            <a:cs typeface="B Titr" panose="00000700000000000000" pitchFamily="2" charset="-78"/>
          </a:endParaRPr>
        </a:p>
      </dsp:txBody>
      <dsp:txXfrm>
        <a:off x="42501" y="3874890"/>
        <a:ext cx="4424412" cy="785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16ADB-597F-4DDC-8735-04C23115DA8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FF1BA-D35A-40ED-B87E-05D169083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6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FB3C-D366-4161-804D-82525F812E06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3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E092-B89F-4DF5-BA8C-09D13E642E94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5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8BBE-567F-4B4B-9C4B-419B97AE9291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812783"/>
            <a:ext cx="5293773" cy="162885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5507" y="4243427"/>
            <a:ext cx="8144267" cy="814427"/>
          </a:xfrm>
        </p:spPr>
        <p:txBody>
          <a:bodyPr>
            <a:normAutofit/>
          </a:bodyPr>
          <a:lstStyle>
            <a:lvl1pPr marL="0" indent="0" algn="r">
              <a:buNone/>
              <a:defRPr sz="3733" b="0" i="0">
                <a:solidFill>
                  <a:schemeClr val="accent2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9CB6D97-2F22-4E13-B29A-6B8B0A41F5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CBB6C242-CC1A-4E5E-B461-52ED769EF3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2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0" cy="814427"/>
          </a:xfrm>
        </p:spPr>
        <p:txBody>
          <a:bodyPr>
            <a:normAutofit/>
          </a:bodyPr>
          <a:lstStyle>
            <a:lvl1pPr algn="r" rtl="1">
              <a:defRPr sz="4267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1"/>
            <a:ext cx="10994760" cy="4682945"/>
          </a:xfrm>
        </p:spPr>
        <p:txBody>
          <a:bodyPr/>
          <a:lstStyle>
            <a:lvl1pPr algn="r" rtl="1">
              <a:defRPr sz="3733"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defRPr>
            </a:lvl1pPr>
            <a:lvl2pPr algn="r" rtl="1">
              <a:defRPr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defRPr>
            </a:lvl2pPr>
            <a:lvl3pPr algn="r" rtl="1">
              <a:defRPr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defRPr>
            </a:lvl3pPr>
            <a:lvl4pPr algn="r" rtl="1">
              <a:defRPr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defRPr>
            </a:lvl4pPr>
            <a:lvl5pPr algn="r" rtl="1">
              <a:defRPr>
                <a:solidFill>
                  <a:schemeClr val="accent2">
                    <a:lumMod val="50000"/>
                  </a:schemeClr>
                </a:solidFill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589FF85-E7F4-465E-923E-D3F0C35126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0A51666-56C4-495F-BB1A-9B6F35A2F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7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00" y="578507"/>
            <a:ext cx="7737053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00" y="1598079"/>
            <a:ext cx="7737053" cy="4681415"/>
          </a:xfrm>
        </p:spPr>
        <p:txBody>
          <a:bodyPr/>
          <a:lstStyle>
            <a:lvl1pPr>
              <a:defRPr sz="3733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5F378A9-E7BD-415C-85AB-0BB503DFDF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1921433-2ED7-4431-A4C0-B3DB6CF29B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2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 rtl="1">
              <a:defRPr sz="5333" b="1" cap="all">
                <a:cs typeface="B Titr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algn="ctr" rtl="1">
              <a:buNone/>
              <a:defRPr sz="2667">
                <a:solidFill>
                  <a:schemeClr val="tx1">
                    <a:tint val="75000"/>
                  </a:schemeClr>
                </a:solidFill>
                <a:cs typeface="B Titr" panose="00000700000000000000" pitchFamily="2" charset="-78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278DB57-6128-4211-96AE-3B2EEF506E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C87923E2-3EEE-45F9-939C-197A585C0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3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algn="r" rtl="1">
              <a:defRPr sz="3733">
                <a:cs typeface="B Koodak" panose="00000700000000000000" pitchFamily="2" charset="-78"/>
              </a:defRPr>
            </a:lvl1pPr>
            <a:lvl2pPr algn="r" rtl="1">
              <a:defRPr sz="3200">
                <a:cs typeface="B Koodak" panose="00000700000000000000" pitchFamily="2" charset="-78"/>
              </a:defRPr>
            </a:lvl2pPr>
            <a:lvl3pPr algn="r" rtl="1">
              <a:defRPr sz="2667">
                <a:cs typeface="B Koodak" panose="00000700000000000000" pitchFamily="2" charset="-78"/>
              </a:defRPr>
            </a:lvl3pPr>
            <a:lvl4pPr algn="r" rtl="1">
              <a:defRPr sz="2400">
                <a:cs typeface="B Koodak" panose="00000700000000000000" pitchFamily="2" charset="-78"/>
              </a:defRPr>
            </a:lvl4pPr>
            <a:lvl5pPr algn="r" rtl="1">
              <a:defRPr sz="2400">
                <a:cs typeface="B Koodak" panose="00000700000000000000" pitchFamily="2" charset="-78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algn="r" rtl="1">
              <a:defRPr sz="3733">
                <a:cs typeface="B Koodak" panose="00000700000000000000" pitchFamily="2" charset="-78"/>
              </a:defRPr>
            </a:lvl1pPr>
            <a:lvl2pPr algn="r" rtl="1">
              <a:defRPr sz="3200">
                <a:cs typeface="B Koodak" panose="00000700000000000000" pitchFamily="2" charset="-78"/>
              </a:defRPr>
            </a:lvl2pPr>
            <a:lvl3pPr algn="r" rtl="1">
              <a:defRPr sz="2667">
                <a:cs typeface="B Koodak" panose="00000700000000000000" pitchFamily="2" charset="-78"/>
              </a:defRPr>
            </a:lvl3pPr>
            <a:lvl4pPr algn="r" rtl="1">
              <a:defRPr sz="2400">
                <a:cs typeface="B Koodak" panose="00000700000000000000" pitchFamily="2" charset="-78"/>
              </a:defRPr>
            </a:lvl4pPr>
            <a:lvl5pPr algn="r" rtl="1">
              <a:defRPr sz="2400">
                <a:cs typeface="B Koodak" panose="00000700000000000000" pitchFamily="2" charset="-78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3680AC83-0BEB-4CAE-9FD2-658A993FA0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5C80B4D-A163-42F1-BC50-997F35C004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9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578507"/>
            <a:ext cx="10994761" cy="814427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003753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accent2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579114"/>
            <a:ext cx="5386917" cy="2850495"/>
          </a:xfrm>
        </p:spPr>
        <p:txBody>
          <a:bodyPr/>
          <a:lstStyle>
            <a:lvl1pPr algn="ctr"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 algn="ctr">
              <a:defRPr sz="2667">
                <a:solidFill>
                  <a:schemeClr val="accent2">
                    <a:lumMod val="50000"/>
                  </a:schemeClr>
                </a:solidFill>
              </a:defRPr>
            </a:lvl2pPr>
            <a:lvl3pPr algn="ctr">
              <a:defRPr sz="2400">
                <a:solidFill>
                  <a:schemeClr val="accent2">
                    <a:lumMod val="50000"/>
                  </a:schemeClr>
                </a:solidFill>
              </a:defRPr>
            </a:lvl3pPr>
            <a:lvl4pPr algn="ctr">
              <a:defRPr sz="2133">
                <a:solidFill>
                  <a:schemeClr val="accent2">
                    <a:lumMod val="50000"/>
                  </a:schemeClr>
                </a:solidFill>
              </a:defRPr>
            </a:lvl4pPr>
            <a:lvl5pPr algn="ctr">
              <a:defRPr sz="2133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003753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accent2">
                    <a:lumMod val="5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579114"/>
            <a:ext cx="5389033" cy="2850495"/>
          </a:xfrm>
        </p:spPr>
        <p:txBody>
          <a:bodyPr/>
          <a:lstStyle>
            <a:lvl1pPr algn="ctr"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 algn="ctr">
              <a:defRPr sz="2667">
                <a:solidFill>
                  <a:schemeClr val="accent2">
                    <a:lumMod val="50000"/>
                  </a:schemeClr>
                </a:solidFill>
              </a:defRPr>
            </a:lvl2pPr>
            <a:lvl3pPr algn="ctr">
              <a:defRPr sz="2400">
                <a:solidFill>
                  <a:schemeClr val="accent2">
                    <a:lumMod val="50000"/>
                  </a:schemeClr>
                </a:solidFill>
              </a:defRPr>
            </a:lvl3pPr>
            <a:lvl4pPr algn="ctr">
              <a:defRPr sz="2133">
                <a:solidFill>
                  <a:schemeClr val="accent2">
                    <a:lumMod val="50000"/>
                  </a:schemeClr>
                </a:solidFill>
              </a:defRPr>
            </a:lvl4pPr>
            <a:lvl5pPr algn="ctr">
              <a:defRPr sz="2133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2DC9F418-C3AD-468A-90B2-229A6B01BB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3DEE3C78-D609-4B14-976A-CE84C0BD9F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30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A2FF210-8D4D-43F1-BACC-B9F2B49056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261B945-A1FD-46A7-B26A-B3200DCE8B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33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AA5E7D6C-EDB8-4DD0-8D9F-CEB055A357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0CCC2D1-1D04-45A2-9A58-DD00DFA96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5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4400"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r" rtl="1">
              <a:lnSpc>
                <a:spcPct val="150000"/>
              </a:lnSpc>
              <a:defRPr sz="3600">
                <a:cs typeface="B Koodak" panose="00000700000000000000" pitchFamily="2" charset="-78"/>
              </a:defRPr>
            </a:lvl1pPr>
            <a:lvl2pPr algn="r" rtl="1">
              <a:lnSpc>
                <a:spcPct val="150000"/>
              </a:lnSpc>
              <a:defRPr sz="3200">
                <a:cs typeface="B Koodak" panose="00000700000000000000" pitchFamily="2" charset="-78"/>
              </a:defRPr>
            </a:lvl2pPr>
            <a:lvl3pPr algn="r" rtl="1">
              <a:lnSpc>
                <a:spcPct val="150000"/>
              </a:lnSpc>
              <a:defRPr sz="2800">
                <a:cs typeface="B Koodak" panose="00000700000000000000" pitchFamily="2" charset="-78"/>
              </a:defRPr>
            </a:lvl3pPr>
            <a:lvl4pPr algn="r" rtl="1">
              <a:lnSpc>
                <a:spcPct val="150000"/>
              </a:lnSpc>
              <a:defRPr sz="2400">
                <a:cs typeface="B Koodak" panose="00000700000000000000" pitchFamily="2" charset="-78"/>
              </a:defRPr>
            </a:lvl4pPr>
            <a:lvl5pPr algn="r" rtl="1">
              <a:lnSpc>
                <a:spcPct val="150000"/>
              </a:lnSpc>
              <a:defRPr sz="2400"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3DAD-AED6-4A5A-8EF5-76F87E02F000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0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9056F30E-6DCC-4FC3-9D8A-AC23F3B369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35D2288-F822-4901-AB33-1067B97509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6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CC0477E-C3AA-4555-8A29-4F1CD77A99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3304B4B5-7718-4A4A-98C2-671F68D7FA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50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912FA467-A87E-46C9-B3E9-09D46299E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8E16917D-F303-4332-9177-5E7799B00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24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34" y="3100917"/>
            <a:ext cx="1951567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C303E44-9C28-4A5F-ABE1-98D83D6CE8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990A07EE-57A9-4DDE-A193-8A81381B48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62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307870" y="1267730"/>
            <a:ext cx="9576263" cy="43079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/>
          <p:cNvSpPr/>
          <p:nvPr/>
        </p:nvSpPr>
        <p:spPr>
          <a:xfrm>
            <a:off x="1447800" y="1411818"/>
            <a:ext cx="9296400" cy="4034367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/>
          <p:cNvSpPr/>
          <p:nvPr/>
        </p:nvSpPr>
        <p:spPr>
          <a:xfrm>
            <a:off x="5135034" y="1267885"/>
            <a:ext cx="1921933" cy="7323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5249334" y="1267885"/>
            <a:ext cx="1693333" cy="645583"/>
            <a:chOff x="5318306" y="1386268"/>
            <a:chExt cx="1567331" cy="64529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18306" y="1386268"/>
              <a:ext cx="0" cy="64106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85637" y="1386268"/>
              <a:ext cx="0" cy="64106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7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4"/>
            <a:ext cx="9070848" cy="45720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9185" y="1341967"/>
            <a:ext cx="1553633" cy="527051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20-8-1400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1" y="5211233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368" y="5211233"/>
            <a:ext cx="2112433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7CDB4B-B7D2-4158-8ED6-01DC30E4CBF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57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7" y="1515534"/>
            <a:ext cx="11658600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8504"/>
            <a:ext cx="10058400" cy="1371600"/>
          </a:xfrm>
        </p:spPr>
        <p:txBody>
          <a:bodyPr/>
          <a:lstStyle>
            <a:lvl1pPr algn="r" rtl="1">
              <a:defRPr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00147"/>
            <a:ext cx="10058400" cy="4169701"/>
          </a:xfrm>
        </p:spPr>
        <p:txBody>
          <a:bodyPr/>
          <a:lstStyle>
            <a:lvl1pPr algn="r" rtl="1">
              <a:lnSpc>
                <a:spcPct val="150000"/>
              </a:lnSpc>
              <a:defRPr sz="2400">
                <a:cs typeface="B Koodak" panose="00000700000000000000" pitchFamily="2" charset="-78"/>
              </a:defRPr>
            </a:lvl1pPr>
            <a:lvl2pPr algn="r" rtl="1">
              <a:lnSpc>
                <a:spcPct val="150000"/>
              </a:lnSpc>
              <a:defRPr sz="2400">
                <a:cs typeface="B Koodak" panose="00000700000000000000" pitchFamily="2" charset="-78"/>
              </a:defRPr>
            </a:lvl2pPr>
            <a:lvl3pPr algn="r" rtl="1">
              <a:lnSpc>
                <a:spcPct val="150000"/>
              </a:lnSpc>
              <a:defRPr sz="1867">
                <a:cs typeface="B Koodak" panose="00000700000000000000" pitchFamily="2" charset="-78"/>
              </a:defRPr>
            </a:lvl3pPr>
            <a:lvl4pPr algn="r" rtl="1">
              <a:lnSpc>
                <a:spcPct val="150000"/>
              </a:lnSpc>
              <a:defRPr sz="1867">
                <a:cs typeface="B Koodak" panose="00000700000000000000" pitchFamily="2" charset="-78"/>
              </a:defRPr>
            </a:lvl4pPr>
            <a:lvl5pPr algn="r" rtl="1">
              <a:lnSpc>
                <a:spcPct val="150000"/>
              </a:lnSpc>
              <a:defRPr sz="1867"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20-8-1400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B4A813-22F6-4453-B9EE-A7BC13182B3E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25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307870" y="1267730"/>
            <a:ext cx="9576263" cy="43079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/>
          <p:cNvSpPr/>
          <p:nvPr/>
        </p:nvSpPr>
        <p:spPr>
          <a:xfrm>
            <a:off x="1447800" y="1411818"/>
            <a:ext cx="9296400" cy="4034367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/>
          <p:cNvSpPr/>
          <p:nvPr/>
        </p:nvSpPr>
        <p:spPr>
          <a:xfrm>
            <a:off x="5135034" y="1267885"/>
            <a:ext cx="1921933" cy="7323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5249334" y="1267885"/>
            <a:ext cx="1693333" cy="645583"/>
            <a:chOff x="5318306" y="1386268"/>
            <a:chExt cx="1567331" cy="64529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18306" y="1386268"/>
              <a:ext cx="0" cy="64106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85637" y="1386268"/>
              <a:ext cx="0" cy="64106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3"/>
            <a:ext cx="9070848" cy="4572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1" y="1344084"/>
            <a:ext cx="1555751" cy="531283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20-8-1400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1" y="5211233"/>
            <a:ext cx="5905500" cy="228600"/>
          </a:xfrm>
        </p:spPr>
        <p:txBody>
          <a:bodyPr/>
          <a:lstStyle>
            <a:lvl1pPr algn="l"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2" y="5211233"/>
            <a:ext cx="2112433" cy="228600"/>
          </a:xfrm>
        </p:spPr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2B418C-3DFA-4AAA-B640-AF22CD4C6D2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81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20-8-1400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BA80340-6C2F-47CD-A23B-F3D7FD053729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91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5"/>
            <a:ext cx="47548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9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5"/>
            <a:ext cx="47548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20-8-1400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9A8856-2CAA-4A66-92C3-4C7E748FD58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99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20-8-1400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A16F30-ADA1-4662-8C5F-5708716DB184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8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FAD5-0993-4D82-AF4F-9E361471211E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1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20-8-1400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D46A1E-B09D-4426-B2AD-CCF77068FF5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12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534" y="237067"/>
            <a:ext cx="8532284" cy="63838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9021234" y="237067"/>
            <a:ext cx="2925233" cy="6383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9156700" y="374651"/>
            <a:ext cx="2652184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1" y="607392"/>
            <a:ext cx="2430780" cy="1645920"/>
          </a:xfrm>
        </p:spPr>
        <p:txBody>
          <a:bodyPr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1" y="2286000"/>
            <a:ext cx="2430780" cy="35052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20-8-1400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2834" y="6223001"/>
            <a:ext cx="1464733" cy="27516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E10B9C-5FA5-44DF-B3EF-3E632E537DEB}" type="slidenum">
              <a:rPr lang="en-US" smtClean="0"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60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21234" y="237067"/>
            <a:ext cx="2925233" cy="6383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9156700" y="374651"/>
            <a:ext cx="2652184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Calibri" panose="020F0502020204030204" pitchFamily="34" charset="0"/>
              </a:rPr>
              <a:t>20-8-1400</a:t>
            </a: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377" rtl="0" eaLnBrk="1" latinLnBrk="0" hangingPunct="1">
              <a:defRPr lang="en-US" sz="10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Dr. Sepideh Jamshidian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7068" y="6227234"/>
            <a:ext cx="1462617" cy="27516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0C480D-EADA-4989-A104-AF0042CFF632}" type="slidenum">
              <a:rPr lang="en-US" smtClean="0"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89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20-8-1400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3FFC5F-8B70-47FA-BD30-16942A0A8D1E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44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20-8-1400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86BB53-7C30-42DC-A669-A25A026A2B1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22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6600" b="1" baseline="0">
                <a:cs typeface="B Tabassom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20-10-1401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Dr. Sepideh Jamshidian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89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A9D79-6CE8-49FD-A961-587241D43E3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853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 userDrawn="1"/>
        </p:nvSpPr>
        <p:spPr>
          <a:xfrm>
            <a:off x="406400" y="0"/>
            <a:ext cx="11480800" cy="1143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Vah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sz="3600" b="1" baseline="0">
                <a:cs typeface="B Koodak" pitchFamily="2" charset="-78"/>
              </a:defRPr>
            </a:lvl1pPr>
            <a:lvl2pPr algn="r" rtl="1">
              <a:buFont typeface="Wingdings" pitchFamily="2" charset="2"/>
              <a:buChar char="§"/>
              <a:defRPr baseline="0">
                <a:cs typeface="B Koodak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>
            <a:lvl1pPr algn="ctr" rtl="1">
              <a:defRPr sz="6600" baseline="0">
                <a:solidFill>
                  <a:srgbClr val="FFFF00"/>
                </a:solidFill>
                <a:cs typeface="B Vahid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20-10-1401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Dr. Sepideh Jamshidian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89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FF6DC-8DD9-4C63-B42B-7A805136327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50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sz="3600" b="1" baseline="0">
                <a:cs typeface="B Mahsa" pitchFamily="2" charset="-78"/>
              </a:defRPr>
            </a:lvl1pPr>
            <a:lvl2pPr algn="r" rtl="1">
              <a:defRPr baseline="0">
                <a:cs typeface="B Mahsa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20-10-1401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Dr. Sepideh Jamshidian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89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D15C14-C09B-4DAB-9DD6-BDA49D67D3A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154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20-10-1401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Dr. Sepideh Jamshidian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89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0C90FE-5C6F-4F9A-A4BE-0DA62F471BD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921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20-10-1401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Dr. Sepideh Jamshidian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89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576C4A-2BB1-45F5-B1A2-FF80D5C72FE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9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5A38-4749-4F75-9B58-FF1795AC745E}" type="datetime1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02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20-10-1401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Dr. Sepideh Jamshidian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89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4C646-EE0F-4F87-9EA6-2C9233DF9CB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35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20-10-1401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Dr. Sepideh Jamshidian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89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BC1569-D09B-447E-9581-5400A7B6CA9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401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20-10-1401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Dr. Sepideh Jamshidian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89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9BB51-1FC6-466B-9B55-23CD1CB695E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145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20-10-1401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Dr. Sepideh Jamshidian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89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6793D9-AD49-49DF-9851-EE85C8B2ED0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848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20-10-1401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Dr. Sepideh Jamshidian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89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6410B0-FAE2-4AFF-9D89-860E838D6B4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306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20-10-1401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Dr. Sepideh Jamshidian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89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DAEAB-F4FF-4261-BC10-CFC17A8C1D1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208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20-10-1401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189">
              <a:defRPr/>
            </a:lvl1pPr>
          </a:lstStyle>
          <a:p>
            <a:pPr>
              <a:defRPr/>
            </a:pPr>
            <a:r>
              <a:rPr lang="en-US" smtClean="0"/>
              <a:t>Dr. Sepideh Jamshidian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189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99136B-89A3-445D-871C-735EF640FC7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279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307870" y="1267730"/>
            <a:ext cx="9576263" cy="43079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/>
          <p:cNvSpPr/>
          <p:nvPr/>
        </p:nvSpPr>
        <p:spPr>
          <a:xfrm>
            <a:off x="1447800" y="1411818"/>
            <a:ext cx="9296400" cy="4034367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/>
          <p:cNvSpPr/>
          <p:nvPr/>
        </p:nvSpPr>
        <p:spPr>
          <a:xfrm>
            <a:off x="5135034" y="1267885"/>
            <a:ext cx="1921933" cy="7323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5249334" y="1267885"/>
            <a:ext cx="1693333" cy="645583"/>
            <a:chOff x="5318306" y="1386268"/>
            <a:chExt cx="1567331" cy="64529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18306" y="1386268"/>
              <a:ext cx="0" cy="64106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85637" y="1386268"/>
              <a:ext cx="0" cy="64106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7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4"/>
            <a:ext cx="9070848" cy="45720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9185" y="1341967"/>
            <a:ext cx="1553633" cy="527051"/>
          </a:xfrm>
        </p:spPr>
        <p:txBody>
          <a:bodyPr/>
          <a:lstStyle>
            <a:lvl1pPr algn="ctr">
              <a:defRPr sz="1300" spc="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7424FE-2D92-4E74-B357-B86DE69DFA17}" type="datetime1">
              <a:rPr lang="en-US" smtClean="0">
                <a:solidFill>
                  <a:prstClr val="black"/>
                </a:solidFill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1" y="5211233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368" y="5211233"/>
            <a:ext cx="2112433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AE3BED-082F-4265-9727-AAEAAF3C303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53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7" y="1515534"/>
            <a:ext cx="11658600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8504"/>
            <a:ext cx="10058400" cy="1371600"/>
          </a:xfrm>
        </p:spPr>
        <p:txBody>
          <a:bodyPr/>
          <a:lstStyle>
            <a:lvl1pPr algn="r" rtl="1">
              <a:defRPr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00147"/>
            <a:ext cx="10058400" cy="4169701"/>
          </a:xfrm>
        </p:spPr>
        <p:txBody>
          <a:bodyPr/>
          <a:lstStyle>
            <a:lvl1pPr algn="r" rtl="1">
              <a:lnSpc>
                <a:spcPct val="150000"/>
              </a:lnSpc>
              <a:defRPr sz="2400">
                <a:cs typeface="B Koodak" panose="00000700000000000000" pitchFamily="2" charset="-78"/>
              </a:defRPr>
            </a:lvl1pPr>
            <a:lvl2pPr algn="r" rtl="1">
              <a:lnSpc>
                <a:spcPct val="150000"/>
              </a:lnSpc>
              <a:defRPr sz="2400">
                <a:cs typeface="B Koodak" panose="00000700000000000000" pitchFamily="2" charset="-78"/>
              </a:defRPr>
            </a:lvl2pPr>
            <a:lvl3pPr algn="r" rtl="1">
              <a:lnSpc>
                <a:spcPct val="150000"/>
              </a:lnSpc>
              <a:defRPr sz="1867">
                <a:cs typeface="B Koodak" panose="00000700000000000000" pitchFamily="2" charset="-78"/>
              </a:defRPr>
            </a:lvl3pPr>
            <a:lvl4pPr algn="r" rtl="1">
              <a:lnSpc>
                <a:spcPct val="150000"/>
              </a:lnSpc>
              <a:defRPr sz="1867">
                <a:cs typeface="B Koodak" panose="00000700000000000000" pitchFamily="2" charset="-78"/>
              </a:defRPr>
            </a:lvl4pPr>
            <a:lvl5pPr algn="r" rtl="1">
              <a:lnSpc>
                <a:spcPct val="150000"/>
              </a:lnSpc>
              <a:defRPr sz="1867">
                <a:cs typeface="B Koodak" panose="000007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89B957-16E3-46C8-9C84-8F020153B706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635BD0-BA75-4D62-A84D-4B731AA0BB14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36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307870" y="1267730"/>
            <a:ext cx="9576263" cy="43079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/>
          <p:cNvSpPr/>
          <p:nvPr/>
        </p:nvSpPr>
        <p:spPr>
          <a:xfrm>
            <a:off x="1447800" y="1411818"/>
            <a:ext cx="9296400" cy="4034367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/>
          <p:cNvSpPr/>
          <p:nvPr/>
        </p:nvSpPr>
        <p:spPr>
          <a:xfrm>
            <a:off x="5135034" y="1267885"/>
            <a:ext cx="1921933" cy="7323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5249334" y="1267885"/>
            <a:ext cx="1693333" cy="645583"/>
            <a:chOff x="5318306" y="1386268"/>
            <a:chExt cx="1567331" cy="64529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18306" y="1386268"/>
              <a:ext cx="0" cy="64106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85637" y="1386268"/>
              <a:ext cx="0" cy="64106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3"/>
            <a:ext cx="9070848" cy="4572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1" y="1344084"/>
            <a:ext cx="1555751" cy="531283"/>
          </a:xfrm>
        </p:spPr>
        <p:txBody>
          <a:bodyPr/>
          <a:lstStyle>
            <a:lvl1pPr algn="ctr">
              <a:defRPr lang="en-US" sz="13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84D015-51FD-4712-94C7-7E2D4C9B9E0E}" type="datetime1">
              <a:rPr lang="en-US" smtClean="0">
                <a:solidFill>
                  <a:prstClr val="black"/>
                </a:solidFill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1" y="5211233"/>
            <a:ext cx="5905500" cy="228600"/>
          </a:xfrm>
        </p:spPr>
        <p:txBody>
          <a:bodyPr/>
          <a:lstStyle>
            <a:lvl1pPr algn="l"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2" y="5211233"/>
            <a:ext cx="2112433" cy="228600"/>
          </a:xfrm>
        </p:spPr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EE8F8FA-97B7-4004-8525-A531641EDCD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33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43C3-FE78-445B-B5A0-C77F409C9E05}" type="datetime1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952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7B9B14C-7B42-4F4E-9C0B-4BD5EC125D7C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42AF5B-EE13-4221-AE32-8B22655CE3E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285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5"/>
            <a:ext cx="47548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9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5"/>
            <a:ext cx="47548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7D00C1-09AD-494E-B1DF-F2C91BBB3B8C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C63D73-3520-44DB-96AA-118CC576CED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2B476B-7FA7-472F-BD1D-AE61073F7271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500DC8-4FCD-48FE-BBCA-2918BA3A3FC9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80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59E94C-E7E2-417F-AD99-0B59B52AAF68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CBD7D3-19AC-4160-909C-CFBF0F77E8F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68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534" y="237067"/>
            <a:ext cx="8532284" cy="63838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9021234" y="237067"/>
            <a:ext cx="2925233" cy="6383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9156700" y="374651"/>
            <a:ext cx="2652184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1" y="607392"/>
            <a:ext cx="2430780" cy="1645920"/>
          </a:xfrm>
        </p:spPr>
        <p:txBody>
          <a:bodyPr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1" y="2286000"/>
            <a:ext cx="2430780" cy="35052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AB094E-82F5-428C-B7CA-C83BBC477E7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2834" y="6223001"/>
            <a:ext cx="1464733" cy="27516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943BC8-29EB-4934-8259-33D472B4A14F}" type="slidenum">
              <a:rPr lang="en-US" smtClean="0"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970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21234" y="237067"/>
            <a:ext cx="2925233" cy="6383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9156700" y="374651"/>
            <a:ext cx="2652184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924337-D418-4C42-86D1-26E780FBF025}" type="datetime1">
              <a:rPr lang="en-US" smtClean="0"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6/19/2023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377" rtl="0" eaLnBrk="1" latinLnBrk="0" hangingPunct="1">
              <a:defRPr lang="en-US" sz="10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Dr. Sepideh Jamshidian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7068" y="6227234"/>
            <a:ext cx="1462617" cy="27516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48AF2C-E0B2-4CE1-B222-CB8E6C11B01D}" type="slidenum">
              <a:rPr lang="en-US" smtClean="0"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23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A14A92-24C8-4F72-B967-69B59608F843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FCF1E3-2751-4AE2-AEAB-AF3B39B6938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231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B912C8-90B4-420B-AED6-961B53E873C3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F613B9-7C52-4172-A11C-1BCC7333A96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278-5904-404E-840B-01C471461053}" type="datetime1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8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9E27-66BD-4D5D-809E-8CF489B1C851}" type="datetime1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1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2F96-01D2-41A2-BE93-C49AD64A907F}" type="datetime1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2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7DC8-5283-4CD8-BA22-B78168EAC48E}" type="datetime1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1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B5650-01CF-462E-94DE-D72C02135D23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A79A1-AB4B-4688-959D-B1F269797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2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219170">
              <a:defRPr/>
            </a:pPr>
            <a:fld id="{F8DCCC37-B642-40EE-9F41-3636CEBFC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219170">
              <a:defRPr/>
            </a:pPr>
            <a:fld id="{37CD7B99-B8BF-415A-B4DC-507DF8CD73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TextBox 6"/>
          <p:cNvSpPr txBox="1">
            <a:spLocks noChangeArrowheads="1"/>
          </p:cNvSpPr>
          <p:nvPr userDrawn="1"/>
        </p:nvSpPr>
        <p:spPr bwMode="auto">
          <a:xfrm>
            <a:off x="-12700" y="6951134"/>
            <a:ext cx="11186584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This presentation uses a free template provided by FPPT.com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45210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3467"/>
            <a:ext cx="1005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967"/>
            <a:ext cx="10058400" cy="393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167" y="6307667"/>
            <a:ext cx="2743200" cy="275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20-8-1400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0385" y="6307667"/>
            <a:ext cx="5211233" cy="275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034" y="6307667"/>
            <a:ext cx="1464733" cy="275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4EACE3-C34E-4681-856C-3D0A065E9434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6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029" indent="-182029" algn="l" defTabSz="914377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029" algn="l" defTabSz="914377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32" indent="-182029" algn="l" defTabSz="914377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05392" indent="-182029" algn="l" defTabSz="914377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278435" indent="-182029" algn="l" defTabSz="914377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20-10-1401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Sepideh Jamshidian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377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D2541-6F05-4ECE-93FA-3C15723850C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7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3467"/>
            <a:ext cx="1005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967"/>
            <a:ext cx="10058400" cy="393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167" y="6307667"/>
            <a:ext cx="2743200" cy="275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68431C-4638-45A5-8D02-C82ACB179E1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6/19/2023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0385" y="6307667"/>
            <a:ext cx="5211233" cy="275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034" y="6307667"/>
            <a:ext cx="1464733" cy="275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A9E583-3D0A-494B-AD7A-4F973C51FCD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029" indent="-182029" algn="l" defTabSz="914377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029" algn="l" defTabSz="914377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32" indent="-182029" algn="l" defTabSz="914377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05392" indent="-182029" algn="l" defTabSz="914377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278435" indent="-182029" algn="l" defTabSz="914377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course%20plan.doc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Lesson%20Plan.doc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به نام خداوند جان آفرین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98" y="367075"/>
            <a:ext cx="4754639" cy="635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4500" y="1428227"/>
            <a:ext cx="42666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dirty="0" smtClean="0">
                <a:cs typeface="B Titr" panose="00000700000000000000" pitchFamily="2" charset="-78"/>
              </a:rPr>
              <a:t>شناسنامه درس آموزش پزشکی 1 در برنامه آموزشی دوره تخصصی اندودونتیکس</a:t>
            </a:r>
            <a:endParaRPr lang="en-US" sz="4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32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تعریف دوره درسی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dirty="0"/>
              <a:t> </a:t>
            </a:r>
            <a:r>
              <a:rPr lang="fa-IR" dirty="0" smtClean="0"/>
              <a:t>یک</a:t>
            </a:r>
            <a:r>
              <a:rPr lang="en-US" dirty="0" smtClean="0"/>
              <a:t> </a:t>
            </a:r>
            <a:r>
              <a:rPr lang="fa-IR" dirty="0" smtClean="0"/>
              <a:t>بخش تدریس که عموما یک</a:t>
            </a:r>
            <a:r>
              <a:rPr lang="fa-IR" dirty="0" smtClean="0">
                <a:solidFill>
                  <a:srgbClr val="C00000"/>
                </a:solidFill>
              </a:rPr>
              <a:t> نیمسال تحصیلی</a:t>
            </a:r>
            <a:r>
              <a:rPr lang="fa-IR" dirty="0" smtClean="0"/>
              <a:t> طول می کشد، توسط </a:t>
            </a:r>
            <a:r>
              <a:rPr lang="fa-IR" dirty="0" smtClean="0">
                <a:solidFill>
                  <a:srgbClr val="C00000"/>
                </a:solidFill>
              </a:rPr>
              <a:t>یک یا چند آموزش دهنده </a:t>
            </a:r>
            <a:r>
              <a:rPr lang="fa-IR" dirty="0" smtClean="0"/>
              <a:t>(معلم یا استاد) هدایت می شود، فهرست ثابتی از دانشجویان دارد، عموما </a:t>
            </a:r>
            <a:r>
              <a:rPr lang="fa-IR" dirty="0" smtClean="0">
                <a:solidFill>
                  <a:srgbClr val="C00000"/>
                </a:solidFill>
              </a:rPr>
              <a:t>یک موضوع منفرد </a:t>
            </a:r>
            <a:r>
              <a:rPr lang="fa-IR" dirty="0" smtClean="0"/>
              <a:t>را پوشش می دهد، برنامه ثابتی از جلسات </a:t>
            </a:r>
            <a:r>
              <a:rPr lang="fa-IR" dirty="0" smtClean="0">
                <a:solidFill>
                  <a:srgbClr val="C00000"/>
                </a:solidFill>
              </a:rPr>
              <a:t>هفتگی</a:t>
            </a:r>
            <a:r>
              <a:rPr lang="fa-IR" dirty="0" smtClean="0"/>
              <a:t> به نام </a:t>
            </a:r>
            <a:r>
              <a:rPr lang="fa-IR" dirty="0" smtClean="0">
                <a:solidFill>
                  <a:srgbClr val="C00000"/>
                </a:solidFill>
              </a:rPr>
              <a:t>درس یا کلاس </a:t>
            </a:r>
            <a:r>
              <a:rPr lang="fa-IR" dirty="0" smtClean="0"/>
              <a:t>دارد و پس از گذرانده شدن توسط دانشجو یک </a:t>
            </a:r>
            <a:r>
              <a:rPr lang="fa-IR" dirty="0" smtClean="0">
                <a:solidFill>
                  <a:srgbClr val="C00000"/>
                </a:solidFill>
              </a:rPr>
              <a:t>نمره</a:t>
            </a:r>
            <a:r>
              <a:rPr lang="en-US" dirty="0" smtClean="0"/>
              <a:t> </a:t>
            </a:r>
            <a:r>
              <a:rPr lang="fa-IR" dirty="0" smtClean="0"/>
              <a:t>(</a:t>
            </a:r>
            <a:r>
              <a:rPr lang="en-US" b="1" dirty="0"/>
              <a:t>G</a:t>
            </a:r>
            <a:r>
              <a:rPr lang="en-US" b="1" dirty="0" smtClean="0"/>
              <a:t>rade</a:t>
            </a:r>
            <a:r>
              <a:rPr lang="fa-IR" dirty="0" smtClean="0"/>
              <a:t>) و میزانی از </a:t>
            </a:r>
            <a:r>
              <a:rPr lang="fa-IR" dirty="0" smtClean="0">
                <a:solidFill>
                  <a:srgbClr val="C00000"/>
                </a:solidFill>
              </a:rPr>
              <a:t>واحد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C00000"/>
                </a:solidFill>
              </a:rPr>
              <a:t>تحصیلی</a:t>
            </a:r>
            <a:r>
              <a:rPr lang="fa-IR" dirty="0" smtClean="0"/>
              <a:t> </a:t>
            </a:r>
            <a:r>
              <a:rPr lang="fa-IR" b="1" dirty="0" smtClean="0"/>
              <a:t>(</a:t>
            </a:r>
            <a:r>
              <a:rPr lang="en-US" sz="3300" b="1" dirty="0"/>
              <a:t>C</a:t>
            </a:r>
            <a:r>
              <a:rPr lang="en-US" sz="3300" b="1" dirty="0" smtClean="0"/>
              <a:t>redit</a:t>
            </a:r>
            <a:r>
              <a:rPr lang="fa-IR" b="1" dirty="0" smtClean="0"/>
              <a:t>)</a:t>
            </a:r>
            <a:r>
              <a:rPr lang="fa-IR" dirty="0" smtClean="0"/>
              <a:t> </a:t>
            </a:r>
            <a:r>
              <a:rPr lang="fa-IR" dirty="0"/>
              <a:t>به </a:t>
            </a:r>
            <a:r>
              <a:rPr lang="fa-IR" dirty="0" smtClean="0"/>
              <a:t>او داده می شود. 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509" y="350739"/>
            <a:ext cx="2885691" cy="13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  <a:defRPr/>
            </a:pPr>
            <a:fld id="{F5871CCF-A70D-4F6D-9BD4-CEE876BD5C2F}" type="slidenum">
              <a:rPr lang="es-ES" altLang="en-US" sz="1400">
                <a:solidFill>
                  <a:prstClr val="black"/>
                </a:solidFill>
              </a:rPr>
              <a:pPr defTabSz="1219170">
                <a:spcBef>
                  <a:spcPct val="0"/>
                </a:spcBef>
                <a:buNone/>
                <a:defRPr/>
              </a:pPr>
              <a:t>12</a:t>
            </a:fld>
            <a:endParaRPr lang="es-ES" altLang="en-US" sz="1400">
              <a:solidFill>
                <a:prstClr val="black"/>
              </a:solidFill>
            </a:endParaRPr>
          </a:p>
        </p:txBody>
      </p:sp>
      <p:sp>
        <p:nvSpPr>
          <p:cNvPr id="60418" name="Title 8"/>
          <p:cNvSpPr>
            <a:spLocks noGrp="1"/>
          </p:cNvSpPr>
          <p:nvPr>
            <p:ph type="title" idx="4294967295"/>
          </p:nvPr>
        </p:nvSpPr>
        <p:spPr>
          <a:xfrm>
            <a:off x="4305300" y="1525588"/>
            <a:ext cx="7886700" cy="2854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hlinkClick r:id="rId2" action="ppaction://hlinkfile"/>
              </a:rPr>
              <a:t>Course plan</a:t>
            </a:r>
            <a:br>
              <a:rPr lang="en-US" altLang="en-US" dirty="0" smtClean="0">
                <a:hlinkClick r:id="rId2" action="ppaction://hlinkfile"/>
              </a:rPr>
            </a:br>
            <a:endParaRPr lang="en-US" altLang="en-US" dirty="0" smtClean="0"/>
          </a:p>
        </p:txBody>
      </p:sp>
      <p:sp>
        <p:nvSpPr>
          <p:cNvPr id="60419" name="Text Placeholder 9"/>
          <p:cNvSpPr>
            <a:spLocks noGrp="1"/>
          </p:cNvSpPr>
          <p:nvPr>
            <p:ph type="body" idx="4294967295"/>
          </p:nvPr>
        </p:nvSpPr>
        <p:spPr>
          <a:xfrm>
            <a:off x="4305300" y="2952750"/>
            <a:ext cx="7886700" cy="1500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altLang="en-US" sz="4000" dirty="0" smtClean="0">
                <a:solidFill>
                  <a:schemeClr val="tx1"/>
                </a:solidFill>
              </a:rPr>
              <a:t> طرح دوره چه اهمیتی دارد؟</a:t>
            </a:r>
            <a:endParaRPr lang="en-US" altLang="en-US" sz="4000" dirty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en-US" alt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2" y="0"/>
            <a:ext cx="146623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2" y="0"/>
            <a:ext cx="11988800" cy="69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8"/>
          <p:cNvSpPr>
            <a:spLocks noGrp="1"/>
          </p:cNvSpPr>
          <p:nvPr>
            <p:ph type="title"/>
          </p:nvPr>
        </p:nvSpPr>
        <p:spPr>
          <a:xfrm>
            <a:off x="0" y="3337984"/>
            <a:ext cx="7886700" cy="285326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hlinkClick r:id="rId2" action="ppaction://hlinkfile"/>
              </a:rPr>
              <a:t>Lesson plan</a:t>
            </a:r>
            <a:br>
              <a:rPr lang="en-US" altLang="en-US" dirty="0" smtClean="0">
                <a:hlinkClick r:id="rId2" action="ppaction://hlinkfile"/>
              </a:rPr>
            </a:br>
            <a:endParaRPr lang="en-US" altLang="en-US" dirty="0" smtClean="0"/>
          </a:p>
        </p:txBody>
      </p:sp>
      <p:sp>
        <p:nvSpPr>
          <p:cNvPr id="66563" name="Text Placeholder 9"/>
          <p:cNvSpPr>
            <a:spLocks noGrp="1"/>
          </p:cNvSpPr>
          <p:nvPr>
            <p:ph type="body" idx="1"/>
          </p:nvPr>
        </p:nvSpPr>
        <p:spPr>
          <a:xfrm>
            <a:off x="2148418" y="4588934"/>
            <a:ext cx="7886700" cy="150071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altLang="en-US" sz="4000" dirty="0">
                <a:solidFill>
                  <a:srgbClr val="008000"/>
                </a:solidFill>
                <a:hlinkClick r:id="rId2" action="ppaction://hlinkfile"/>
              </a:rPr>
              <a:t>طرح درس </a:t>
            </a:r>
            <a:endParaRPr lang="en-US" altLang="en-US" sz="4000" dirty="0">
              <a:solidFill>
                <a:srgbClr val="008000"/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en-US" altLang="en-US" sz="3600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  <a:defRPr/>
            </a:pPr>
            <a:fld id="{BA11ACFA-571F-4D3A-9A79-CF9EFEAB213F}" type="slidenum">
              <a:rPr lang="es-ES" altLang="en-US" sz="1400">
                <a:solidFill>
                  <a:prstClr val="black"/>
                </a:solidFill>
              </a:rPr>
              <a:pPr defTabSz="1219170">
                <a:spcBef>
                  <a:spcPct val="0"/>
                </a:spcBef>
                <a:buNone/>
                <a:defRPr/>
              </a:pPr>
              <a:t>13</a:t>
            </a:fld>
            <a:endParaRPr lang="es-ES" altLang="en-US" sz="14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" y="0"/>
            <a:ext cx="1218353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C87923E2-3EEE-45F9-939C-197A585C0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Here's an Easy Way to Create Learning Objectives | The Rapid E-Learning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096"/>
            <a:ext cx="12028565" cy="60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621" y="854436"/>
            <a:ext cx="10994760" cy="22807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dirty="0" smtClean="0"/>
              <a:t>هدف های آموزشی یا هدف های یادگیری</a:t>
            </a:r>
            <a:br>
              <a:rPr lang="fa-IR" dirty="0" smtClean="0"/>
            </a:br>
            <a:r>
              <a:rPr lang="en-US" dirty="0" smtClean="0"/>
              <a:t>Learning Objectives OR Instructional Objectives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8621" y="2954956"/>
            <a:ext cx="10994760" cy="33245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/>
              <a:t>قصد و منظور معلم از انجام فعالیت های آموزشی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fa-IR" dirty="0" smtClean="0"/>
              <a:t>بیان روشنی از آنچه انتظار می رود فراگیران در جریان آموزش یاد بگیرند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C87923E2-3EEE-45F9-939C-197A585C0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هدف کلی و رفتاری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کلی: </a:t>
            </a:r>
            <a:r>
              <a:rPr lang="fa-IR" dirty="0" smtClean="0"/>
              <a:t>بیان هدف در قالب مفاهیم کلی </a:t>
            </a:r>
          </a:p>
          <a:p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هدف های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دقیق یا رفتاری:</a:t>
            </a:r>
            <a:r>
              <a:rPr lang="fa-IR" dirty="0" smtClean="0"/>
              <a:t> تعدادی هدف که نشاندهنده رسیدن یادگیرنده به هدف کلی باشند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20-8-1400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D46A1E-B09D-4426-B2AD-CCF77068FF5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25929042"/>
              </p:ext>
            </p:extLst>
          </p:nvPr>
        </p:nvGraphicFramePr>
        <p:xfrm>
          <a:off x="191407" y="203200"/>
          <a:ext cx="11809189" cy="649393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883651">
                  <a:extLst>
                    <a:ext uri="{9D8B030D-6E8A-4147-A177-3AD203B41FA5}">
                      <a16:colId xmlns:a16="http://schemas.microsoft.com/office/drawing/2014/main" val="2739191486"/>
                    </a:ext>
                  </a:extLst>
                </a:gridCol>
                <a:gridCol w="2648627">
                  <a:extLst>
                    <a:ext uri="{9D8B030D-6E8A-4147-A177-3AD203B41FA5}">
                      <a16:colId xmlns:a16="http://schemas.microsoft.com/office/drawing/2014/main" val="880938687"/>
                    </a:ext>
                  </a:extLst>
                </a:gridCol>
                <a:gridCol w="2429228">
                  <a:extLst>
                    <a:ext uri="{9D8B030D-6E8A-4147-A177-3AD203B41FA5}">
                      <a16:colId xmlns:a16="http://schemas.microsoft.com/office/drawing/2014/main" val="259752641"/>
                    </a:ext>
                  </a:extLst>
                </a:gridCol>
                <a:gridCol w="2847683">
                  <a:extLst>
                    <a:ext uri="{9D8B030D-6E8A-4147-A177-3AD203B41FA5}">
                      <a16:colId xmlns:a16="http://schemas.microsoft.com/office/drawing/2014/main" val="4131153430"/>
                    </a:ext>
                  </a:extLst>
                </a:gridCol>
              </a:tblGrid>
              <a:tr h="1298787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حوزه</a:t>
                      </a:r>
                      <a:r>
                        <a:rPr lang="fa-IR" sz="3200" baseline="0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 روانی- حرکتی</a:t>
                      </a:r>
                      <a:endParaRPr lang="en-US" sz="3200" dirty="0">
                        <a:solidFill>
                          <a:srgbClr val="FFFF00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حوزه عاطفی</a:t>
                      </a:r>
                      <a:endParaRPr lang="en-US" sz="3200" dirty="0">
                        <a:solidFill>
                          <a:srgbClr val="FFFF00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حوزه</a:t>
                      </a:r>
                      <a:r>
                        <a:rPr lang="fa-IR" sz="3200" baseline="0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 شناختی</a:t>
                      </a:r>
                      <a:endParaRPr lang="en-US" sz="3200" dirty="0">
                        <a:solidFill>
                          <a:srgbClr val="FFFF00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40928136"/>
                  </a:ext>
                </a:extLst>
              </a:tr>
              <a:tr h="1298787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هدف های کلی </a:t>
                      </a:r>
                      <a:endParaRPr lang="en-US" sz="28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99697066"/>
                  </a:ext>
                </a:extLst>
              </a:tr>
              <a:tr h="1298787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هدف های</a:t>
                      </a:r>
                    </a:p>
                    <a:p>
                      <a:pPr algn="ctr"/>
                      <a:r>
                        <a:rPr lang="fa-IR" sz="2800" baseline="0" dirty="0" smtClean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 رفتاری</a:t>
                      </a:r>
                      <a:endParaRPr lang="en-US" sz="28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74227356"/>
                  </a:ext>
                </a:extLst>
              </a:tr>
              <a:tr h="1298787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25350327"/>
                  </a:ext>
                </a:extLst>
              </a:tr>
              <a:tr h="1298787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09785406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20-8-1400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D46A1E-B09D-4426-B2AD-CCF77068FF50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267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طبقه بندی </a:t>
            </a:r>
            <a:r>
              <a:rPr lang="fa-IR" sz="4267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هدف های </a:t>
            </a:r>
            <a:r>
              <a:rPr lang="fa-IR" sz="4267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آموزشی</a:t>
            </a:r>
            <a:r>
              <a:rPr lang="fa-IR" sz="4267" dirty="0">
                <a:solidFill>
                  <a:srgbClr val="0099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70A51666-56C4-495F-BB1A-9B6F35A2F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38" y="1699197"/>
            <a:ext cx="11530718" cy="46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هدف های حوزه شناختی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261B945-A1FD-46A7-B26A-B3200DCE8B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87" y="1746251"/>
            <a:ext cx="33242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448926" y="933650"/>
            <a:ext cx="5390147" cy="1469407"/>
          </a:xfrm>
        </p:spPr>
        <p:txBody>
          <a:bodyPr>
            <a:normAutofit fontScale="90000"/>
          </a:bodyPr>
          <a:lstStyle/>
          <a:p>
            <a:r>
              <a:rPr lang="fa-IR" sz="60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طراحی </a:t>
            </a:r>
            <a:r>
              <a:rPr lang="fa-IR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دوره درسی</a:t>
            </a:r>
            <a:endParaRPr lang="en-US" sz="6000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25443" y="3609182"/>
            <a:ext cx="5770137" cy="165576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altLang="en-US" b="1" dirty="0" smtClean="0">
                <a:solidFill>
                  <a:srgbClr val="008080"/>
                </a:solidFill>
                <a:cs typeface="B Davat" panose="00000400000000000000" pitchFamily="2" charset="-78"/>
              </a:rPr>
              <a:t>سپیده جمشیدیان</a:t>
            </a:r>
            <a:endParaRPr lang="en-US" altLang="en-US" b="1" dirty="0" smtClean="0">
              <a:solidFill>
                <a:srgbClr val="008080"/>
              </a:solidFill>
              <a:cs typeface="B Davat" panose="00000400000000000000" pitchFamily="2" charset="-78"/>
            </a:endParaRPr>
          </a:p>
          <a:p>
            <a:pPr algn="r">
              <a:defRPr/>
            </a:pPr>
            <a:r>
              <a:rPr lang="fa-IR" altLang="en-US" b="1" dirty="0">
                <a:solidFill>
                  <a:srgbClr val="008080"/>
                </a:solidFill>
                <a:cs typeface="B Davat" panose="00000400000000000000" pitchFamily="2" charset="-78"/>
              </a:rPr>
              <a:t>ا</a:t>
            </a:r>
            <a:r>
              <a:rPr lang="fa-IR" altLang="en-US" b="1" dirty="0" smtClean="0">
                <a:solidFill>
                  <a:srgbClr val="008080"/>
                </a:solidFill>
                <a:cs typeface="B Davat" panose="00000400000000000000" pitchFamily="2" charset="-78"/>
              </a:rPr>
              <a:t>ستادیار گروه </a:t>
            </a:r>
            <a:r>
              <a:rPr lang="fa-IR" altLang="en-US" b="1" dirty="0">
                <a:solidFill>
                  <a:srgbClr val="008080"/>
                </a:solidFill>
                <a:cs typeface="B Davat" panose="00000400000000000000" pitchFamily="2" charset="-78"/>
              </a:rPr>
              <a:t>آموزش </a:t>
            </a:r>
            <a:r>
              <a:rPr lang="fa-IR" altLang="en-US" b="1" dirty="0" smtClean="0">
                <a:solidFill>
                  <a:srgbClr val="008080"/>
                </a:solidFill>
                <a:cs typeface="B Davat" panose="00000400000000000000" pitchFamily="2" charset="-78"/>
              </a:rPr>
              <a:t>پزشکی </a:t>
            </a:r>
            <a:endParaRPr lang="en-US" altLang="en-US" b="1" dirty="0" smtClean="0">
              <a:solidFill>
                <a:srgbClr val="008080"/>
              </a:solidFill>
              <a:cs typeface="B Davat" panose="00000400000000000000" pitchFamily="2" charset="-78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008080"/>
                </a:solidFill>
                <a:cs typeface="B Davat" panose="00000400000000000000" pitchFamily="2" charset="-78"/>
              </a:rPr>
              <a:t>بیست </a:t>
            </a:r>
            <a:r>
              <a:rPr lang="fa-IR" b="1" dirty="0">
                <a:solidFill>
                  <a:srgbClr val="008080"/>
                </a:solidFill>
                <a:cs typeface="B Davat" panose="00000400000000000000" pitchFamily="2" charset="-78"/>
              </a:rPr>
              <a:t>و نهم خردادهزار و چهارصد و دو</a:t>
            </a:r>
            <a:endParaRPr lang="en-US" b="1" dirty="0">
              <a:solidFill>
                <a:srgbClr val="008080"/>
              </a:solidFill>
              <a:cs typeface="B Davat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42" y="679450"/>
            <a:ext cx="5972175" cy="567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965" y="2721935"/>
            <a:ext cx="207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Course planning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11" y="152400"/>
            <a:ext cx="6629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70A51666-56C4-495F-BB1A-9B6F35A2F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710" y="0"/>
            <a:ext cx="12480006" cy="68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40" y="1557293"/>
            <a:ext cx="10994760" cy="647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rgbClr val="008080"/>
                </a:solidFill>
              </a:rPr>
              <a:t>طبقه بندی هدف های آموزشی حوزه شناختی</a:t>
            </a:r>
            <a:br>
              <a:rPr lang="fa-IR" dirty="0" smtClean="0">
                <a:solidFill>
                  <a:srgbClr val="008080"/>
                </a:solidFill>
              </a:rPr>
            </a:br>
            <a:r>
              <a:rPr lang="fa-IR" dirty="0" smtClean="0">
                <a:solidFill>
                  <a:srgbClr val="008080"/>
                </a:solidFill>
              </a:rPr>
              <a:t>  (از </a:t>
            </a:r>
            <a:r>
              <a:rPr lang="fa-IR" dirty="0">
                <a:solidFill>
                  <a:srgbClr val="008080"/>
                </a:solidFill>
              </a:rPr>
              <a:t>ساده به پیچیده)</a:t>
            </a:r>
            <a:br>
              <a:rPr lang="fa-IR" dirty="0">
                <a:solidFill>
                  <a:srgbClr val="008080"/>
                </a:solidFill>
              </a:rPr>
            </a:b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977656"/>
            <a:ext cx="10994760" cy="43018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 یاد آوردن</a:t>
            </a:r>
            <a:r>
              <a:rPr lang="fa-IR" sz="3600" dirty="0" smtClean="0">
                <a:solidFill>
                  <a:srgbClr val="FF0000"/>
                </a:solidFill>
              </a:rPr>
              <a:t>: </a:t>
            </a:r>
            <a:r>
              <a:rPr lang="fa-IR" sz="3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بازیابی اطلاعات از حافظه </a:t>
            </a:r>
            <a:r>
              <a:rPr lang="fa-IR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بلندمدت</a:t>
            </a:r>
          </a:p>
          <a:p>
            <a:pPr lvl="1">
              <a:lnSpc>
                <a:spcPct val="150000"/>
              </a:lnSpc>
            </a:pPr>
            <a:r>
              <a:rPr lang="fa-IR" sz="3600" dirty="0"/>
              <a:t>بازشناسی و بازخوانی</a:t>
            </a:r>
          </a:p>
          <a:p>
            <a:pPr>
              <a:lnSpc>
                <a:spcPct val="150000"/>
              </a:lnSpc>
            </a:pPr>
            <a:r>
              <a:rPr lang="fa-IR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فهمیدن: ساختن معنی از یک ارتباط</a:t>
            </a:r>
          </a:p>
          <a:p>
            <a:pPr lvl="1">
              <a:lnSpc>
                <a:spcPct val="150000"/>
              </a:lnSpc>
            </a:pPr>
            <a:r>
              <a:rPr lang="fa-IR" sz="3600" dirty="0" smtClean="0"/>
              <a:t>تفسیر کردن، توضیح دادن، مثال آوردن، طبقه بندی کردن، خلاصه کردن، استنباط کردن، مقایسه کردن، تبیین کردن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70A51666-56C4-495F-BB1A-9B6F35A2F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a-IR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سطح به یاد آوردن: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4000" dirty="0" smtClean="0"/>
              <a:t>اجزای </a:t>
            </a:r>
            <a:r>
              <a:rPr lang="fa-IR" sz="4000" dirty="0"/>
              <a:t>طرح دوره را نام </a:t>
            </a:r>
            <a:r>
              <a:rPr lang="fa-IR" sz="4000" dirty="0" smtClean="0"/>
              <a:t>ببرد</a:t>
            </a:r>
            <a:r>
              <a:rPr lang="fa-IR" sz="4000" dirty="0"/>
              <a:t>. </a:t>
            </a:r>
            <a:endParaRPr lang="fa-IR" sz="4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a-IR" sz="4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سطح فهمیدن: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3600" dirty="0"/>
              <a:t>تفاوت طرح دوره و طرح درس را شرح </a:t>
            </a:r>
            <a:r>
              <a:rPr lang="fa-IR" sz="3600" dirty="0" smtClean="0"/>
              <a:t>دهد.</a:t>
            </a:r>
            <a:r>
              <a:rPr lang="en-US" sz="3600" dirty="0" smtClean="0"/>
              <a:t> </a:t>
            </a:r>
            <a:r>
              <a:rPr lang="fa-IR" sz="3600" dirty="0" smtClean="0"/>
              <a:t> یا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3600" dirty="0" smtClean="0"/>
              <a:t>طرح دوره و طرح درس را با هم مقایسه کند. </a:t>
            </a:r>
            <a:endParaRPr lang="fa-IR" sz="3600" dirty="0"/>
          </a:p>
          <a:p>
            <a:endParaRPr lang="fa-IR" sz="4000" dirty="0"/>
          </a:p>
          <a:p>
            <a:endParaRPr lang="fa-IR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70A51666-56C4-495F-BB1A-9B6F35A2F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1315993"/>
            <a:ext cx="10994760" cy="647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rgbClr val="008080"/>
                </a:solidFill>
              </a:rPr>
              <a:t>طبقه بندی هدف های آموزشی حوزه شناختی</a:t>
            </a:r>
            <a:r>
              <a:rPr lang="fa-IR" dirty="0">
                <a:solidFill>
                  <a:srgbClr val="008080"/>
                </a:solidFill>
              </a:rPr>
              <a:t> </a:t>
            </a:r>
            <a:r>
              <a:rPr lang="fa-IR" sz="3600" dirty="0" smtClean="0">
                <a:solidFill>
                  <a:srgbClr val="008080"/>
                </a:solidFill>
              </a:rPr>
              <a:t>(ادامه)</a:t>
            </a:r>
            <a:r>
              <a:rPr lang="fa-IR" dirty="0">
                <a:solidFill>
                  <a:srgbClr val="008080"/>
                </a:solidFill>
              </a:rPr>
              <a:t/>
            </a:r>
            <a:br>
              <a:rPr lang="fa-IR" dirty="0">
                <a:solidFill>
                  <a:srgbClr val="008080"/>
                </a:solidFill>
              </a:rPr>
            </a:b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977656"/>
            <a:ext cx="10994760" cy="43018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3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 کار </a:t>
            </a:r>
            <a:r>
              <a:rPr lang="fa-IR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بستن</a:t>
            </a:r>
            <a:r>
              <a:rPr lang="fa-IR" sz="3600" dirty="0" smtClean="0">
                <a:solidFill>
                  <a:srgbClr val="FF0000"/>
                </a:solidFill>
              </a:rPr>
              <a:t>: </a:t>
            </a:r>
            <a:r>
              <a:rPr lang="fa-IR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استفاده </a:t>
            </a:r>
            <a:r>
              <a:rPr lang="fa-IR" sz="3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از یک روش در یک موقعیت خاص</a:t>
            </a:r>
          </a:p>
          <a:p>
            <a:pPr lvl="1">
              <a:lnSpc>
                <a:spcPct val="150000"/>
              </a:lnSpc>
            </a:pPr>
            <a:r>
              <a:rPr lang="fa-IR" sz="3600" dirty="0"/>
              <a:t> اجرا کردن، استفاده </a:t>
            </a:r>
            <a:r>
              <a:rPr lang="fa-IR" sz="3600" dirty="0" smtClean="0"/>
              <a:t>کردن</a:t>
            </a:r>
          </a:p>
          <a:p>
            <a:pPr>
              <a:lnSpc>
                <a:spcPct val="150000"/>
              </a:lnSpc>
            </a:pPr>
            <a:r>
              <a:rPr lang="fa-IR" sz="3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تحلیل کردن: شکستن مطالب به عناصر تشکیل دهنده و توصیف روابط بین </a:t>
            </a:r>
            <a:r>
              <a:rPr lang="fa-IR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آنها</a:t>
            </a:r>
          </a:p>
          <a:p>
            <a:pPr lvl="1">
              <a:lnSpc>
                <a:spcPct val="150000"/>
              </a:lnSpc>
            </a:pPr>
            <a:r>
              <a:rPr lang="fa-IR" sz="3600" dirty="0"/>
              <a:t>متمایز کردن، تعیین نکات مهم و غیر مهم، سازمان </a:t>
            </a:r>
            <a:r>
              <a:rPr lang="fa-IR" sz="3600" dirty="0" smtClean="0"/>
              <a:t>دادن</a:t>
            </a:r>
          </a:p>
          <a:p>
            <a:pPr>
              <a:lnSpc>
                <a:spcPct val="150000"/>
              </a:lnSpc>
            </a:pPr>
            <a:endParaRPr lang="fa-I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70A51666-56C4-495F-BB1A-9B6F35A2F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21" y="669441"/>
            <a:ext cx="10994760" cy="468294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a-IR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 کار بستن</a:t>
            </a:r>
            <a:r>
              <a:rPr lang="fa-IR" sz="40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/>
              <a:t>بر اساس آنچه در مورد طرح دوره آموخته، ساختار طرح دوره مربوط به یکی از درس هایش را تنظیم کند.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4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تحلیل </a:t>
            </a:r>
            <a:r>
              <a:rPr lang="fa-IR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کردن</a:t>
            </a:r>
            <a:r>
              <a:rPr lang="fa-IR" sz="4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/>
              <a:t>با مشاهده تدریس یکی از استادان، فعالیت های او را بر حسب الگوی عمومی آموزش دسته بندی کند.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70A51666-56C4-495F-BB1A-9B6F35A2F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5320" y="108200"/>
            <a:ext cx="10994760" cy="814427"/>
          </a:xfrm>
        </p:spPr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40" y="651346"/>
            <a:ext cx="10994760" cy="644603"/>
          </a:xfrm>
        </p:spPr>
        <p:txBody>
          <a:bodyPr>
            <a:normAutofit fontScale="90000"/>
          </a:bodyPr>
          <a:lstStyle/>
          <a:p>
            <a:r>
              <a:rPr lang="fa-IR" dirty="0">
                <a:solidFill>
                  <a:srgbClr val="008080"/>
                </a:solidFill>
              </a:rPr>
              <a:t>طبقه بندی هدف های آموزشی حوزه </a:t>
            </a:r>
            <a:r>
              <a:rPr lang="fa-IR" dirty="0" smtClean="0">
                <a:solidFill>
                  <a:srgbClr val="008080"/>
                </a:solidFill>
              </a:rPr>
              <a:t>شناختی </a:t>
            </a:r>
            <a:r>
              <a:rPr lang="fa-IR" sz="2800" dirty="0">
                <a:solidFill>
                  <a:srgbClr val="008080"/>
                </a:solidFill>
              </a:rPr>
              <a:t>(ادامه)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62985"/>
            <a:ext cx="10994760" cy="47165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3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ارز</a:t>
            </a:r>
            <a:r>
              <a:rPr lang="fa-IR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شیابی </a:t>
            </a:r>
            <a:r>
              <a:rPr lang="fa-IR" sz="3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کردن: داوری با  استفاده از ملاک یا معیار</a:t>
            </a:r>
          </a:p>
          <a:p>
            <a:pPr lvl="1">
              <a:lnSpc>
                <a:spcPct val="150000"/>
              </a:lnSpc>
            </a:pPr>
            <a:r>
              <a:rPr lang="fa-IR" sz="3600" dirty="0" smtClean="0"/>
              <a:t> وارسی کردن، نقد کردن، قضاوت کردن</a:t>
            </a:r>
          </a:p>
          <a:p>
            <a:pPr>
              <a:lnSpc>
                <a:spcPct val="150000"/>
              </a:lnSpc>
            </a:pPr>
            <a:r>
              <a:rPr lang="fa-IR" sz="3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خلق کردن: قرار دادن عناصر یا اجزا در یک الگو یا ساختار نو</a:t>
            </a:r>
          </a:p>
          <a:p>
            <a:pPr lvl="1">
              <a:lnSpc>
                <a:spcPct val="150000"/>
              </a:lnSpc>
            </a:pPr>
            <a:r>
              <a:rPr lang="fa-IR" sz="3600" dirty="0" smtClean="0"/>
              <a:t> تولید کردن، ساختن فرضیه، طراحی کردن، پدید آوردن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70A51666-56C4-495F-BB1A-9B6F35A2F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431366"/>
            <a:ext cx="10994760" cy="4682945"/>
          </a:xfrm>
        </p:spPr>
        <p:txBody>
          <a:bodyPr/>
          <a:lstStyle/>
          <a:p>
            <a:pPr marL="0" indent="0">
              <a:buNone/>
            </a:pPr>
            <a:r>
              <a:rPr lang="fa-IR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ارزشیابی </a:t>
            </a:r>
            <a:r>
              <a:rPr lang="fa-IR" sz="4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کردن:</a:t>
            </a:r>
          </a:p>
          <a:p>
            <a:pPr marL="0" indent="0">
              <a:buNone/>
            </a:pPr>
            <a:r>
              <a:rPr lang="fa-IR" dirty="0"/>
              <a:t>تدریس یکی از همکلاسان خود را در کلاس نقد کند.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fa-IR" sz="4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خلق </a:t>
            </a:r>
            <a:r>
              <a:rPr lang="fa-IR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کردن:</a:t>
            </a:r>
            <a:endParaRPr lang="fa-IR" sz="4000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a-IR" sz="3600" dirty="0" smtClean="0"/>
              <a:t>برای ارزیابی عملکرد استادان خود و  ارائه بازخورد به آنها برنامه ای طراحی کند.</a:t>
            </a:r>
            <a:endParaRPr lang="fa-IR" sz="3600" dirty="0"/>
          </a:p>
          <a:p>
            <a:pPr marL="0" indent="0">
              <a:buNone/>
            </a:pPr>
            <a:r>
              <a:rPr lang="fa-IR" sz="3600" dirty="0" smtClean="0"/>
              <a:t>برای کمک به دانشجویان در معرض افت تحصیلی طرحی به مرکز مشاوره ارائه کند.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69400" y="6356350"/>
            <a:ext cx="2844800" cy="366183"/>
          </a:xfrm>
        </p:spPr>
        <p:txBody>
          <a:bodyPr/>
          <a:lstStyle/>
          <a:p>
            <a:pPr defTabSz="1219170">
              <a:defRPr/>
            </a:pPr>
            <a:fld id="{70A51666-56C4-495F-BB1A-9B6F35A2F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9900" y="3763964"/>
            <a:ext cx="11008784" cy="150018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a-IR" sz="4000" dirty="0" smtClean="0">
                <a:solidFill>
                  <a:schemeClr val="accent1">
                    <a:lumMod val="50000"/>
                  </a:schemeClr>
                </a:solidFill>
              </a:rPr>
              <a:t>در گروه های سه نفره برای یکی از درس هایی که مسئول درس هستید، در حوزه شناختی هدف یادگیری بنویسید.  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70A51666-56C4-495F-BB1A-9B6F35A2F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615" y="441972"/>
            <a:ext cx="3346994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هدف های حوزه نگرشی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261B945-A1FD-46A7-B26A-B3200DCE8B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671" y="1634596"/>
            <a:ext cx="31718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 هدفهای حوزه نگرشی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آگاه شدن نسبت به وجود روانشناسی پرورشی </a:t>
            </a:r>
          </a:p>
          <a:p>
            <a:r>
              <a:rPr lang="fa-IR" dirty="0"/>
              <a:t> </a:t>
            </a:r>
            <a:r>
              <a:rPr lang="fa-IR" dirty="0" smtClean="0"/>
              <a:t>آگاه شدن نسبت به لزوم یادگیری روانشناسی پرورشی برای معلمان</a:t>
            </a:r>
          </a:p>
          <a:p>
            <a:r>
              <a:rPr lang="fa-IR" dirty="0" smtClean="0"/>
              <a:t>توجه کردن به موضوعات یاددهی- یادگیری در مواجهه با آنها</a:t>
            </a:r>
          </a:p>
          <a:p>
            <a:r>
              <a:rPr lang="fa-IR" dirty="0" smtClean="0"/>
              <a:t>تمایل به شرکت در کارگاه های مرتبط با یاددهی- یادگیری</a:t>
            </a:r>
          </a:p>
          <a:p>
            <a:r>
              <a:rPr lang="fa-IR" dirty="0" smtClean="0"/>
              <a:t>لذت بردن از موضوعات یاددهی- یادگیری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261B945-A1FD-46A7-B26A-B3200DCE8B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از شرکت کنندگان انتظار می رود در پایان کارگاه بتوانند: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908" y="1463040"/>
            <a:ext cx="10198769" cy="37731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a-IR" sz="2800" dirty="0" smtClean="0"/>
              <a:t>طراحی دوره درسی را تعریف کنند.</a:t>
            </a:r>
          </a:p>
          <a:p>
            <a:pPr>
              <a:spcBef>
                <a:spcPts val="0"/>
              </a:spcBef>
            </a:pPr>
            <a:r>
              <a:rPr lang="fa-IR" sz="2800" dirty="0" smtClean="0"/>
              <a:t> تفاوت طرح دوره و طرح درس را شرح دهند. </a:t>
            </a:r>
          </a:p>
          <a:p>
            <a:pPr>
              <a:spcBef>
                <a:spcPts val="0"/>
              </a:spcBef>
            </a:pPr>
            <a:r>
              <a:rPr lang="fa-IR" sz="2800" dirty="0" smtClean="0"/>
              <a:t>اجزای طرح دوره را نام ببرند. </a:t>
            </a:r>
          </a:p>
          <a:p>
            <a:pPr>
              <a:spcBef>
                <a:spcPts val="0"/>
              </a:spcBef>
            </a:pPr>
            <a:r>
              <a:rPr lang="fa-IR" sz="2800" dirty="0" smtClean="0"/>
              <a:t>برای یکی از درس هایشان طرح دوره بنویسند. </a:t>
            </a:r>
          </a:p>
          <a:p>
            <a:pPr>
              <a:spcBef>
                <a:spcPts val="0"/>
              </a:spcBef>
            </a:pPr>
            <a:r>
              <a:rPr lang="fa-IR" sz="2800" dirty="0" smtClean="0"/>
              <a:t>طبقه بندی هدف های آموزشی را  شرح دهند.</a:t>
            </a:r>
          </a:p>
          <a:p>
            <a:pPr>
              <a:spcBef>
                <a:spcPts val="0"/>
              </a:spcBef>
            </a:pPr>
            <a:r>
              <a:rPr lang="fa-IR" sz="2800" dirty="0"/>
              <a:t>مطالب آموخته شده در کارگاه را در نوشتن طرح دوره های خود به کار ببرند. </a:t>
            </a:r>
          </a:p>
          <a:p>
            <a:pPr>
              <a:spcBef>
                <a:spcPts val="0"/>
              </a:spcBef>
            </a:pPr>
            <a:r>
              <a:rPr lang="fa-IR" sz="2800" dirty="0" smtClean="0"/>
              <a:t> برای نوشتن دقیق طرح دوره دروسی که برعهده دارند، اهمیت قائل شوند.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261B945-A1FD-46A7-B26A-B3200DCE8B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1" y="85061"/>
            <a:ext cx="11936819" cy="67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هدف های حوزه روانی- حرکتی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261B945-A1FD-46A7-B26A-B3200DCE8B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1634596"/>
            <a:ext cx="44386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solidFill>
                  <a:schemeClr val="accent3">
                    <a:lumMod val="50000"/>
                  </a:schemeClr>
                </a:solidFill>
              </a:rPr>
              <a:t>طبقه بندی هدف های حوزه روانی- </a:t>
            </a:r>
            <a:r>
              <a:rPr lang="fa-IR" dirty="0" smtClean="0">
                <a:solidFill>
                  <a:schemeClr val="accent3">
                    <a:lumMod val="50000"/>
                  </a:schemeClr>
                </a:solidFill>
              </a:rPr>
              <a:t>حرکتی </a:t>
            </a:r>
            <a:r>
              <a:rPr lang="fa-IR" sz="1800" dirty="0" smtClean="0">
                <a:solidFill>
                  <a:schemeClr val="accent3">
                    <a:lumMod val="50000"/>
                  </a:schemeClr>
                </a:solidFill>
              </a:rPr>
              <a:t>(استقلال و مهارت)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927479"/>
              </p:ext>
            </p:extLst>
          </p:nvPr>
        </p:nvGraphicFramePr>
        <p:xfrm>
          <a:off x="723900" y="1391370"/>
          <a:ext cx="11273536" cy="470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70A51666-56C4-495F-BB1A-9B6F35A2F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77920" y="1389889"/>
            <a:ext cx="520700" cy="4706111"/>
          </a:xfrm>
          <a:prstGeom prst="upArrow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8620" y="6077777"/>
            <a:ext cx="10994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Dave, R.H. (1970). Psychomotor levels in Developing and Writing Behavioral Objectives, pp.20-21. R.J. Armstrong, ed. Tucson, Arizona: Educational Innovators Press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552700"/>
            <a:ext cx="10994760" cy="814427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008080"/>
                </a:solidFill>
              </a:rPr>
              <a:t>هدف های رفتاری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/>
              <a:t>نوشته شده بر اساس رفتار قابل مشاهده 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هدف های رفتاری این موارد را باید داشته باشد (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مرشد</a:t>
            </a:r>
            <a:r>
              <a:rPr lang="fa-IR" dirty="0" smtClean="0"/>
              <a:t>): </a:t>
            </a:r>
          </a:p>
          <a:p>
            <a:pPr lvl="2"/>
            <a:r>
              <a:rPr lang="fa-IR" sz="4000" dirty="0" smtClean="0">
                <a:solidFill>
                  <a:srgbClr val="C00000"/>
                </a:solidFill>
              </a:rPr>
              <a:t>م</a:t>
            </a:r>
            <a:r>
              <a:rPr lang="fa-IR" dirty="0" smtClean="0"/>
              <a:t>خاطب</a:t>
            </a:r>
          </a:p>
          <a:p>
            <a:pPr lvl="2"/>
            <a:r>
              <a:rPr lang="fa-IR" dirty="0" smtClean="0"/>
              <a:t>بیان دقیق </a:t>
            </a:r>
            <a:r>
              <a:rPr lang="fa-IR" sz="4000" dirty="0" smtClean="0">
                <a:solidFill>
                  <a:srgbClr val="C00000"/>
                </a:solidFill>
              </a:rPr>
              <a:t>ر</a:t>
            </a:r>
            <a:r>
              <a:rPr lang="fa-IR" dirty="0" smtClean="0"/>
              <a:t>فتار های مورد انتظار از یادگیرنده</a:t>
            </a:r>
          </a:p>
          <a:p>
            <a:pPr lvl="2"/>
            <a:r>
              <a:rPr lang="fa-IR" dirty="0" smtClean="0"/>
              <a:t>موقعیت یا </a:t>
            </a:r>
            <a:r>
              <a:rPr lang="fa-IR" sz="4000" dirty="0" smtClean="0">
                <a:solidFill>
                  <a:srgbClr val="C00000"/>
                </a:solidFill>
              </a:rPr>
              <a:t>ش</a:t>
            </a:r>
            <a:r>
              <a:rPr lang="fa-IR" dirty="0" smtClean="0"/>
              <a:t>رایط آزمون عملکرد </a:t>
            </a:r>
          </a:p>
          <a:p>
            <a:pPr lvl="2"/>
            <a:r>
              <a:rPr lang="fa-IR" sz="4000" dirty="0" smtClean="0">
                <a:solidFill>
                  <a:srgbClr val="C00000"/>
                </a:solidFill>
              </a:rPr>
              <a:t>د</a:t>
            </a:r>
            <a:r>
              <a:rPr lang="fa-IR" dirty="0" smtClean="0"/>
              <a:t>رجه، ملاک یا معیار عملکرد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70A51666-56C4-495F-BB1A-9B6F35A2F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565400"/>
            <a:ext cx="10994760" cy="814427"/>
          </a:xfrm>
        </p:spPr>
        <p:txBody>
          <a:bodyPr/>
          <a:lstStyle/>
          <a:p>
            <a:r>
              <a:rPr lang="fa-IR" dirty="0" smtClean="0"/>
              <a:t>مثال هدف رفتاری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دانشجوی ترم ششم پزشکی </a:t>
            </a:r>
            <a:r>
              <a:rPr lang="fa-IR" dirty="0" smtClean="0"/>
              <a:t>بتواند 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در مرکز مهارت های بالینی با استفاده از گوشی پزشکی و فشارسنج</a:t>
            </a:r>
            <a:r>
              <a:rPr lang="fa-IR" dirty="0" smtClean="0"/>
              <a:t>، </a:t>
            </a:r>
            <a:r>
              <a:rPr lang="fa-IR" dirty="0" smtClean="0">
                <a:solidFill>
                  <a:srgbClr val="FF0000"/>
                </a:solidFill>
              </a:rPr>
              <a:t>فشار خون سیستولی و دیاستولی بیمارنما را </a:t>
            </a:r>
            <a:r>
              <a:rPr lang="fa-IR" dirty="0" smtClean="0">
                <a:solidFill>
                  <a:srgbClr val="00B050"/>
                </a:solidFill>
              </a:rPr>
              <a:t>به درستی (با تخمین حداکثر 50 میلی متر جیوه بالاتر یا پایین تر از عدد واقعی) </a:t>
            </a:r>
            <a:r>
              <a:rPr lang="fa-IR" dirty="0" smtClean="0">
                <a:solidFill>
                  <a:srgbClr val="FF0000"/>
                </a:solidFill>
              </a:rPr>
              <a:t>تعیین کند.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70A51666-56C4-495F-BB1A-9B6F35A2F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008080"/>
                </a:solidFill>
              </a:rPr>
              <a:t>جمع بندی جلسه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4267" dirty="0" smtClean="0">
                <a:solidFill>
                  <a:srgbClr val="008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 ........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4267" dirty="0" smtClean="0">
                <a:solidFill>
                  <a:srgbClr val="008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 ........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4267" dirty="0" smtClean="0">
                <a:solidFill>
                  <a:srgbClr val="008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 ........</a:t>
            </a:r>
            <a:endParaRPr lang="en-US" sz="4267" dirty="0">
              <a:solidFill>
                <a:srgbClr val="008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70A51666-56C4-495F-BB1A-9B6F35A2F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منابع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/>
              <a:t>کتاب روانشناسی پرورشی دکتر علی اکبر سیف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کتاب اصول برنامه ریزی درسی دکتر کوروش فتحی واجارگاه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/>
              <a:t>A Practical Guide for Medical Teachers.  SIXTH EDITION (2021</a:t>
            </a:r>
            <a:r>
              <a:rPr lang="en-US" sz="2800" b="1" dirty="0" smtClean="0"/>
              <a:t>)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/>
              <a:t>Dave, R.H. (1970). Psychomotor levels in Developing and Writing Behavioral Objectives, pp.20-21. R.J. Armstrong, ed. Tucson, Arizona: Educational Innovators Press. </a:t>
            </a:r>
          </a:p>
          <a:p>
            <a:pPr algn="l" rtl="0"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70A51666-56C4-495F-BB1A-9B6F35A2F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20-10-1401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Dr. Sepideh Jamshidian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9BB51-1FC6-466B-9B55-23CD1CB695E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453"/>
            <a:ext cx="12192000" cy="69584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80337" y="324433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/>
              <a:t>با سپاس از مشارکت شما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012" y="358731"/>
            <a:ext cx="5218628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A79A1-AB4B-4688-959D-B1F269797A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8744" y="1363490"/>
            <a:ext cx="83252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در گروه های سه نفره فعالیت زیر را</a:t>
            </a:r>
            <a:r>
              <a:rPr kumimoji="0" lang="fa-IR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انجام دهید:</a:t>
            </a:r>
            <a:r>
              <a:rPr kumimoji="0" lang="fa-IR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شما مسئول</a:t>
            </a:r>
            <a:r>
              <a:rPr kumimoji="0" lang="fa-IR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یک دوره درسی هستید و باید طرح دوره بنویسید، چه مواردی را در طرح دوره ثبت می کنید؟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36" y="1040940"/>
            <a:ext cx="2752926" cy="3746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554" y="156282"/>
            <a:ext cx="3346994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733" dirty="0"/>
              <a:t>تعریف طراحی </a:t>
            </a:r>
            <a:r>
              <a:rPr lang="fa-IR" sz="3733" dirty="0" smtClean="0"/>
              <a:t>تدریس </a:t>
            </a:r>
            <a:r>
              <a:rPr lang="fa-IR" sz="3733" dirty="0"/>
              <a:t>یا برنامه ریزی برای تدریس</a:t>
            </a:r>
            <a:endParaRPr lang="en-US" sz="37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dirty="0"/>
              <a:t>فرایندی که در آن معلم تصمیم می گیرد که: </a:t>
            </a:r>
          </a:p>
          <a:p>
            <a:pPr marL="275160" lvl="1" indent="0">
              <a:buNone/>
            </a:pPr>
            <a:r>
              <a:rPr lang="fa-IR" dirty="0"/>
              <a:t>چه چیزی را آموزش بدهد،</a:t>
            </a:r>
          </a:p>
          <a:p>
            <a:pPr marL="275160" lvl="1" indent="0">
              <a:buNone/>
            </a:pPr>
            <a:r>
              <a:rPr lang="fa-IR" dirty="0"/>
              <a:t>چگونه آن را آموزش بدهد، و </a:t>
            </a:r>
          </a:p>
          <a:p>
            <a:pPr marL="275160" lvl="1" indent="0">
              <a:buNone/>
            </a:pPr>
            <a:r>
              <a:rPr lang="fa-IR" dirty="0"/>
              <a:t>چگونه تعیین کند که فراگیران در یادگیری موفق بوده و از آن رضایت دارند.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</a:p>
        </p:txBody>
      </p:sp>
    </p:spTree>
    <p:extLst>
      <p:ext uri="{BB962C8B-B14F-4D97-AF65-F5344CB8AC3E}">
        <p14:creationId xmlns:p14="http://schemas.microsoft.com/office/powerpoint/2010/main" val="41836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سطوح برنامه ریزی برای تدریس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 برنامه ریزی برای درس های ترمی (</a:t>
            </a:r>
            <a:r>
              <a:rPr lang="en-US" dirty="0" smtClean="0"/>
              <a:t>course</a:t>
            </a:r>
            <a:r>
              <a:rPr lang="fa-IR" dirty="0" smtClean="0"/>
              <a:t>)              طرح دوره</a:t>
            </a:r>
          </a:p>
          <a:p>
            <a:r>
              <a:rPr lang="fa-IR" dirty="0" smtClean="0"/>
              <a:t>برنامه ریزی برای درس های روزانه (</a:t>
            </a:r>
            <a:r>
              <a:rPr lang="en-US" dirty="0" smtClean="0"/>
              <a:t>lesson</a:t>
            </a:r>
            <a:r>
              <a:rPr lang="fa-IR" dirty="0" smtClean="0"/>
              <a:t>)</a:t>
            </a:r>
            <a:r>
              <a:rPr lang="en-US" dirty="0" smtClean="0"/>
              <a:t>    </a:t>
            </a:r>
            <a:r>
              <a:rPr lang="fa-IR" dirty="0" smtClean="0"/>
              <a:t>          طرح درس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6</a:t>
            </a:fld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2971800" y="3048000"/>
            <a:ext cx="1054100" cy="419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008" y="2082780"/>
            <a:ext cx="106689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20-10-1401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Dr. Sepideh Jamshidian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1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575" indent="-380990" defTabSz="4571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3962" indent="-304792" defTabSz="4571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3547" indent="-304792" defTabSz="4571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3131" indent="-304792" defTabSz="4571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52716" indent="-304792"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62301" indent="-304792"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71886" indent="-304792"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81470" indent="-304792"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308C089-3CF2-4690-B0CB-5512A210BD83}" type="slidenum">
              <a:rPr lang="en-US" altLang="en-US">
                <a:solidFill>
                  <a:srgbClr val="89898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6910427" y="-38100"/>
            <a:ext cx="502334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fa-IR" altLang="en-US" sz="3733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B Titr" panose="00000700000000000000" pitchFamily="2" charset="-78"/>
                <a:cs typeface="B Titr" panose="00000700000000000000" pitchFamily="2" charset="-78"/>
              </a:rPr>
              <a:t>مبنای انتخاب روش تدریس</a:t>
            </a:r>
            <a:endParaRPr altLang="en-US" dirty="0" smtClean="0"/>
          </a:p>
        </p:txBody>
      </p:sp>
      <p:pic>
        <p:nvPicPr>
          <p:cNvPr id="4301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702733"/>
            <a:ext cx="3617383" cy="240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50" y="2149521"/>
            <a:ext cx="3456517" cy="21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26" y="1103137"/>
            <a:ext cx="4552951" cy="237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4" descr="دانشجویان دکترای دندانپزشکی در مراکز بهداشتی حاضر می‌شوند - ایسنا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9" y="3357059"/>
            <a:ext cx="3856567" cy="250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905" y="4439766"/>
            <a:ext cx="2144560" cy="23382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539" y="207050"/>
            <a:ext cx="1849069" cy="179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0019" y="3208020"/>
            <a:ext cx="3592599" cy="389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729" y="436563"/>
            <a:ext cx="4411071" cy="5811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166374"/>
            <a:ext cx="4341812" cy="637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A79A1-AB4B-4688-959D-B1F269797A1C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67" y="460679"/>
            <a:ext cx="11177834" cy="5895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299" y="1980633"/>
            <a:ext cx="1470277" cy="6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1116</Words>
  <Application>Microsoft Office PowerPoint</Application>
  <PresentationFormat>Widescreen</PresentationFormat>
  <Paragraphs>165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55" baseType="lpstr">
      <vt:lpstr>Calibri Light</vt:lpstr>
      <vt:lpstr>Wingdings</vt:lpstr>
      <vt:lpstr>Calibri</vt:lpstr>
      <vt:lpstr>B Mahsa</vt:lpstr>
      <vt:lpstr>Arial</vt:lpstr>
      <vt:lpstr>B Titr</vt:lpstr>
      <vt:lpstr>Century Gothic</vt:lpstr>
      <vt:lpstr>B Tabassom</vt:lpstr>
      <vt:lpstr>IranNastaliq</vt:lpstr>
      <vt:lpstr>Garamond</vt:lpstr>
      <vt:lpstr>B Davat</vt:lpstr>
      <vt:lpstr>B Koodak</vt:lpstr>
      <vt:lpstr>B Vahid</vt:lpstr>
      <vt:lpstr>Office Theme</vt:lpstr>
      <vt:lpstr>1_Office Theme</vt:lpstr>
      <vt:lpstr>Savon</vt:lpstr>
      <vt:lpstr>2_Office Theme</vt:lpstr>
      <vt:lpstr>4_Savon</vt:lpstr>
      <vt:lpstr>به نام خداوند جان آفرین</vt:lpstr>
      <vt:lpstr>طراحی دوره درسی</vt:lpstr>
      <vt:lpstr>از شرکت کنندگان انتظار می رود در پایان کارگاه بتوانند:</vt:lpstr>
      <vt:lpstr>PowerPoint Presentation</vt:lpstr>
      <vt:lpstr>تعریف طراحی تدریس یا برنامه ریزی برای تدریس</vt:lpstr>
      <vt:lpstr>سطوح برنامه ریزی برای تدریس</vt:lpstr>
      <vt:lpstr>مبنای انتخاب روش تدریس</vt:lpstr>
      <vt:lpstr>PowerPoint Presentation</vt:lpstr>
      <vt:lpstr>PowerPoint Presentation</vt:lpstr>
      <vt:lpstr>PowerPoint Presentation</vt:lpstr>
      <vt:lpstr>تعریف دوره درسی</vt:lpstr>
      <vt:lpstr>Course plan </vt:lpstr>
      <vt:lpstr>Lesson plan </vt:lpstr>
      <vt:lpstr>PowerPoint Presentation</vt:lpstr>
      <vt:lpstr>هدف های آموزشی یا هدف های یادگیری Learning Objectives OR Instructional Objectives </vt:lpstr>
      <vt:lpstr>هدف کلی و رفتاری</vt:lpstr>
      <vt:lpstr>PowerPoint Presentation</vt:lpstr>
      <vt:lpstr>طبقه بندی هدف های آموزشی </vt:lpstr>
      <vt:lpstr>هدف های حوزه شناختی</vt:lpstr>
      <vt:lpstr>PowerPoint Presentation</vt:lpstr>
      <vt:lpstr>طبقه بندی هدف های آموزشی حوزه شناختی   (از ساده به پیچیده) </vt:lpstr>
      <vt:lpstr>مثال</vt:lpstr>
      <vt:lpstr>طبقه بندی هدف های آموزشی حوزه شناختی (ادامه) </vt:lpstr>
      <vt:lpstr>مثال</vt:lpstr>
      <vt:lpstr>طبقه بندی هدف های آموزشی حوزه شناختی (ادامه)</vt:lpstr>
      <vt:lpstr>مثال</vt:lpstr>
      <vt:lpstr>PowerPoint Presentation</vt:lpstr>
      <vt:lpstr>هدف های حوزه نگرشی</vt:lpstr>
      <vt:lpstr>مثال هدفهای حوزه نگرشی</vt:lpstr>
      <vt:lpstr>PowerPoint Presentation</vt:lpstr>
      <vt:lpstr>هدف های حوزه روانی- حرکتی</vt:lpstr>
      <vt:lpstr>طبقه بندی هدف های حوزه روانی- حرکتی (استقلال و مهارت)</vt:lpstr>
      <vt:lpstr>هدف های رفتاری</vt:lpstr>
      <vt:lpstr>مثال هدف رفتاری </vt:lpstr>
      <vt:lpstr>جمع بندی جلسه</vt:lpstr>
      <vt:lpstr>منابع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sjam</cp:lastModifiedBy>
  <cp:revision>337</cp:revision>
  <dcterms:created xsi:type="dcterms:W3CDTF">2019-10-14T17:03:03Z</dcterms:created>
  <dcterms:modified xsi:type="dcterms:W3CDTF">2023-06-18T21:12:06Z</dcterms:modified>
</cp:coreProperties>
</file>