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3" r:id="rId2"/>
    <p:sldId id="266" r:id="rId3"/>
    <p:sldId id="267" r:id="rId4"/>
    <p:sldId id="278" r:id="rId5"/>
    <p:sldId id="279" r:id="rId6"/>
    <p:sldId id="268" r:id="rId7"/>
    <p:sldId id="277" r:id="rId8"/>
    <p:sldId id="271" r:id="rId9"/>
    <p:sldId id="269" r:id="rId10"/>
    <p:sldId id="270" r:id="rId11"/>
    <p:sldId id="272" r:id="rId12"/>
    <p:sldId id="276"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C"/>
    <a:srgbClr val="055335"/>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60"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154F15-1BF5-4873-B047-5FFEE855A39F}" type="doc">
      <dgm:prSet loTypeId="urn:microsoft.com/office/officeart/2005/8/layout/cycle4" loCatId="cycle" qsTypeId="urn:microsoft.com/office/officeart/2005/8/quickstyle/3d3" qsCatId="3D" csTypeId="urn:microsoft.com/office/officeart/2005/8/colors/colorful1" csCatId="colorful" phldr="1"/>
      <dgm:spPr/>
      <dgm:t>
        <a:bodyPr/>
        <a:lstStyle/>
        <a:p>
          <a:pPr rtl="1"/>
          <a:endParaRPr lang="fa-IR"/>
        </a:p>
      </dgm:t>
    </dgm:pt>
    <dgm:pt modelId="{9664643C-30FC-417A-BA03-80EB0B587290}">
      <dgm:prSet phldrT="[Text]"/>
      <dgm:spPr/>
      <dgm:t>
        <a:bodyPr/>
        <a:lstStyle/>
        <a:p>
          <a:pPr rtl="1"/>
          <a:r>
            <a:rPr lang="fa-IR" dirty="0"/>
            <a:t>سطوح تغییر</a:t>
          </a:r>
        </a:p>
      </dgm:t>
    </dgm:pt>
    <dgm:pt modelId="{DC5D7872-EA6F-4CDC-B187-BABB9B1860EA}" type="parTrans" cxnId="{4FC2ECF7-B235-439D-90D4-AC4ED000AF63}">
      <dgm:prSet/>
      <dgm:spPr/>
      <dgm:t>
        <a:bodyPr/>
        <a:lstStyle/>
        <a:p>
          <a:pPr rtl="1"/>
          <a:endParaRPr lang="fa-IR"/>
        </a:p>
      </dgm:t>
    </dgm:pt>
    <dgm:pt modelId="{3492BCCE-2E19-4433-B194-DCBF3FE748BC}" type="sibTrans" cxnId="{4FC2ECF7-B235-439D-90D4-AC4ED000AF63}">
      <dgm:prSet/>
      <dgm:spPr/>
      <dgm:t>
        <a:bodyPr/>
        <a:lstStyle/>
        <a:p>
          <a:pPr rtl="1"/>
          <a:endParaRPr lang="fa-IR"/>
        </a:p>
      </dgm:t>
    </dgm:pt>
    <dgm:pt modelId="{F0301F2C-B87D-4CBC-8867-77A55D710FE9}">
      <dgm:prSet phldrT="[Text]"/>
      <dgm:spPr/>
      <dgm:t>
        <a:bodyPr/>
        <a:lstStyle/>
        <a:p>
          <a:pPr rtl="1"/>
          <a:r>
            <a:rPr lang="fa-IR" dirty="0"/>
            <a:t>ساختاری</a:t>
          </a:r>
        </a:p>
      </dgm:t>
    </dgm:pt>
    <dgm:pt modelId="{3D17275B-D5CC-44C4-888B-A208A9B2BF09}" type="parTrans" cxnId="{AA57AC42-1407-479C-96B9-88D6853562C0}">
      <dgm:prSet/>
      <dgm:spPr/>
      <dgm:t>
        <a:bodyPr/>
        <a:lstStyle/>
        <a:p>
          <a:pPr rtl="1"/>
          <a:endParaRPr lang="fa-IR"/>
        </a:p>
      </dgm:t>
    </dgm:pt>
    <dgm:pt modelId="{C5C8021D-EC9C-48A6-999C-0FE563383D0A}" type="sibTrans" cxnId="{AA57AC42-1407-479C-96B9-88D6853562C0}">
      <dgm:prSet/>
      <dgm:spPr/>
      <dgm:t>
        <a:bodyPr/>
        <a:lstStyle/>
        <a:p>
          <a:pPr rtl="1"/>
          <a:endParaRPr lang="fa-IR"/>
        </a:p>
      </dgm:t>
    </dgm:pt>
    <dgm:pt modelId="{BF4649E7-EE41-4C8F-A82B-689CF7574197}">
      <dgm:prSet phldrT="[Text]"/>
      <dgm:spPr/>
      <dgm:t>
        <a:bodyPr/>
        <a:lstStyle/>
        <a:p>
          <a:pPr rtl="1"/>
          <a:r>
            <a:rPr lang="fa-IR" dirty="0"/>
            <a:t>ماهیت تغییر</a:t>
          </a:r>
        </a:p>
      </dgm:t>
    </dgm:pt>
    <dgm:pt modelId="{1EC62FB7-2B0D-42BD-9504-AB0B163294BF}" type="parTrans" cxnId="{FF31F6F5-80B1-4E84-8996-EC560BC012E9}">
      <dgm:prSet/>
      <dgm:spPr/>
      <dgm:t>
        <a:bodyPr/>
        <a:lstStyle/>
        <a:p>
          <a:pPr rtl="1"/>
          <a:endParaRPr lang="fa-IR"/>
        </a:p>
      </dgm:t>
    </dgm:pt>
    <dgm:pt modelId="{5DB027BB-6A07-4A36-91CB-9F8D84C6D7F0}" type="sibTrans" cxnId="{FF31F6F5-80B1-4E84-8996-EC560BC012E9}">
      <dgm:prSet/>
      <dgm:spPr/>
      <dgm:t>
        <a:bodyPr/>
        <a:lstStyle/>
        <a:p>
          <a:pPr rtl="1"/>
          <a:endParaRPr lang="fa-IR"/>
        </a:p>
      </dgm:t>
    </dgm:pt>
    <dgm:pt modelId="{59B45004-857B-4B63-9EC1-270E9371FE91}">
      <dgm:prSet phldrT="[Text]"/>
      <dgm:spPr/>
      <dgm:t>
        <a:bodyPr/>
        <a:lstStyle/>
        <a:p>
          <a:pPr rtl="1"/>
          <a:r>
            <a:rPr lang="fa-IR" dirty="0"/>
            <a:t>بهبود</a:t>
          </a:r>
        </a:p>
      </dgm:t>
    </dgm:pt>
    <dgm:pt modelId="{D2F4543A-AA5D-49CF-9A20-1FE2EDE8145D}" type="parTrans" cxnId="{58F2252E-A36D-4E55-86E4-C1D98D24C165}">
      <dgm:prSet/>
      <dgm:spPr/>
      <dgm:t>
        <a:bodyPr/>
        <a:lstStyle/>
        <a:p>
          <a:pPr rtl="1"/>
          <a:endParaRPr lang="fa-IR"/>
        </a:p>
      </dgm:t>
    </dgm:pt>
    <dgm:pt modelId="{50B4EBD6-E1F2-4CFE-8E2B-ABEE249B186A}" type="sibTrans" cxnId="{58F2252E-A36D-4E55-86E4-C1D98D24C165}">
      <dgm:prSet/>
      <dgm:spPr/>
      <dgm:t>
        <a:bodyPr/>
        <a:lstStyle/>
        <a:p>
          <a:pPr rtl="1"/>
          <a:endParaRPr lang="fa-IR"/>
        </a:p>
      </dgm:t>
    </dgm:pt>
    <dgm:pt modelId="{077FD7A9-EFB8-450F-AEA4-7346D6DEF44E}">
      <dgm:prSet phldrT="[Text]"/>
      <dgm:spPr/>
      <dgm:t>
        <a:bodyPr/>
        <a:lstStyle/>
        <a:p>
          <a:pPr rtl="1"/>
          <a:r>
            <a:rPr lang="fa-IR" dirty="0"/>
            <a:t>دامنه تغییر</a:t>
          </a:r>
        </a:p>
      </dgm:t>
    </dgm:pt>
    <dgm:pt modelId="{9B45B25F-AAEE-4F6E-8953-2436A76782AC}" type="parTrans" cxnId="{92705B63-966E-449F-AB1B-EB8D53643D5C}">
      <dgm:prSet/>
      <dgm:spPr/>
      <dgm:t>
        <a:bodyPr/>
        <a:lstStyle/>
        <a:p>
          <a:pPr rtl="1"/>
          <a:endParaRPr lang="fa-IR"/>
        </a:p>
      </dgm:t>
    </dgm:pt>
    <dgm:pt modelId="{11F7D4D8-6C1B-48D5-BAC8-D2018A8503D3}" type="sibTrans" cxnId="{92705B63-966E-449F-AB1B-EB8D53643D5C}">
      <dgm:prSet/>
      <dgm:spPr/>
      <dgm:t>
        <a:bodyPr/>
        <a:lstStyle/>
        <a:p>
          <a:pPr rtl="1"/>
          <a:endParaRPr lang="fa-IR"/>
        </a:p>
      </dgm:t>
    </dgm:pt>
    <dgm:pt modelId="{7CDFC002-1A6C-4909-9FB2-13871B50DC35}">
      <dgm:prSet phldrT="[Text]"/>
      <dgm:spPr/>
      <dgm:t>
        <a:bodyPr/>
        <a:lstStyle/>
        <a:p>
          <a:pPr rtl="1"/>
          <a:r>
            <a:rPr lang="fa-IR" dirty="0"/>
            <a:t>سرعت</a:t>
          </a:r>
        </a:p>
      </dgm:t>
    </dgm:pt>
    <dgm:pt modelId="{B8A72531-0747-4031-A59F-2172D9492D52}" type="parTrans" cxnId="{758CD136-24A1-42F4-8067-E9DB160E9807}">
      <dgm:prSet/>
      <dgm:spPr/>
      <dgm:t>
        <a:bodyPr/>
        <a:lstStyle/>
        <a:p>
          <a:pPr rtl="1"/>
          <a:endParaRPr lang="fa-IR"/>
        </a:p>
      </dgm:t>
    </dgm:pt>
    <dgm:pt modelId="{D0B97C8C-A852-4406-824D-E15349451325}" type="sibTrans" cxnId="{758CD136-24A1-42F4-8067-E9DB160E9807}">
      <dgm:prSet/>
      <dgm:spPr/>
      <dgm:t>
        <a:bodyPr/>
        <a:lstStyle/>
        <a:p>
          <a:pPr rtl="1"/>
          <a:endParaRPr lang="fa-IR"/>
        </a:p>
      </dgm:t>
    </dgm:pt>
    <dgm:pt modelId="{0A8616CC-2300-4B0E-8DB6-0704B53A819B}">
      <dgm:prSet phldrT="[Text]"/>
      <dgm:spPr/>
      <dgm:t>
        <a:bodyPr/>
        <a:lstStyle/>
        <a:p>
          <a:pPr rtl="1"/>
          <a:r>
            <a:rPr lang="fa-IR" dirty="0"/>
            <a:t>مسئول تغییر</a:t>
          </a:r>
        </a:p>
      </dgm:t>
    </dgm:pt>
    <dgm:pt modelId="{61B03E7B-BA63-47AA-A19B-C417FD0C07C4}" type="parTrans" cxnId="{8FC4174D-56A2-49F6-9B59-8E78C1FE16C2}">
      <dgm:prSet/>
      <dgm:spPr/>
      <dgm:t>
        <a:bodyPr/>
        <a:lstStyle/>
        <a:p>
          <a:pPr rtl="1"/>
          <a:endParaRPr lang="fa-IR"/>
        </a:p>
      </dgm:t>
    </dgm:pt>
    <dgm:pt modelId="{9F01B4DE-6452-446F-A319-B015AC4FE63A}" type="sibTrans" cxnId="{8FC4174D-56A2-49F6-9B59-8E78C1FE16C2}">
      <dgm:prSet/>
      <dgm:spPr/>
      <dgm:t>
        <a:bodyPr/>
        <a:lstStyle/>
        <a:p>
          <a:pPr rtl="1"/>
          <a:endParaRPr lang="fa-IR"/>
        </a:p>
      </dgm:t>
    </dgm:pt>
    <dgm:pt modelId="{6201FEFB-D5CC-4C81-BC88-7FCCF7E9790A}">
      <dgm:prSet phldrT="[Text]"/>
      <dgm:spPr/>
      <dgm:t>
        <a:bodyPr/>
        <a:lstStyle/>
        <a:p>
          <a:pPr rtl="1"/>
          <a:r>
            <a:rPr lang="fa-IR" dirty="0"/>
            <a:t>مالکان</a:t>
          </a:r>
        </a:p>
      </dgm:t>
    </dgm:pt>
    <dgm:pt modelId="{62ECC9A2-A4AB-4666-8EA9-BB485831A293}" type="parTrans" cxnId="{5E6F7B17-85AE-4E0E-AF36-4A0152476E90}">
      <dgm:prSet/>
      <dgm:spPr/>
      <dgm:t>
        <a:bodyPr/>
        <a:lstStyle/>
        <a:p>
          <a:pPr rtl="1"/>
          <a:endParaRPr lang="fa-IR"/>
        </a:p>
      </dgm:t>
    </dgm:pt>
    <dgm:pt modelId="{C27788CD-BF4B-4ED1-81FB-3B0F33E05A9F}" type="sibTrans" cxnId="{5E6F7B17-85AE-4E0E-AF36-4A0152476E90}">
      <dgm:prSet/>
      <dgm:spPr/>
      <dgm:t>
        <a:bodyPr/>
        <a:lstStyle/>
        <a:p>
          <a:pPr rtl="1"/>
          <a:endParaRPr lang="fa-IR"/>
        </a:p>
      </dgm:t>
    </dgm:pt>
    <dgm:pt modelId="{EC5943BD-FBFD-4A05-98A2-1EA07F579228}">
      <dgm:prSet phldrT="[Text]"/>
      <dgm:spPr/>
      <dgm:t>
        <a:bodyPr/>
        <a:lstStyle/>
        <a:p>
          <a:pPr rtl="1"/>
          <a:r>
            <a:rPr lang="fa-IR" dirty="0"/>
            <a:t>گذار</a:t>
          </a:r>
        </a:p>
      </dgm:t>
    </dgm:pt>
    <dgm:pt modelId="{AD06B8C3-C033-494A-9E7C-FCE81C6FA09F}" type="parTrans" cxnId="{A9CAEBBE-0F76-4B76-9A56-8AD36170B603}">
      <dgm:prSet/>
      <dgm:spPr/>
      <dgm:t>
        <a:bodyPr/>
        <a:lstStyle/>
        <a:p>
          <a:pPr rtl="1"/>
          <a:endParaRPr lang="fa-IR"/>
        </a:p>
      </dgm:t>
    </dgm:pt>
    <dgm:pt modelId="{E75B4891-DCB0-4A37-AE49-F534CC59B8C2}" type="sibTrans" cxnId="{A9CAEBBE-0F76-4B76-9A56-8AD36170B603}">
      <dgm:prSet/>
      <dgm:spPr/>
      <dgm:t>
        <a:bodyPr/>
        <a:lstStyle/>
        <a:p>
          <a:pPr rtl="1"/>
          <a:endParaRPr lang="fa-IR"/>
        </a:p>
      </dgm:t>
    </dgm:pt>
    <dgm:pt modelId="{E43225E7-8F61-4B0A-A113-204BAF9360F1}">
      <dgm:prSet phldrT="[Text]"/>
      <dgm:spPr/>
      <dgm:t>
        <a:bodyPr/>
        <a:lstStyle/>
        <a:p>
          <a:pPr rtl="1"/>
          <a:r>
            <a:rPr lang="fa-IR" dirty="0"/>
            <a:t>تحولی</a:t>
          </a:r>
        </a:p>
      </dgm:t>
    </dgm:pt>
    <dgm:pt modelId="{9ECD9EE4-99C2-484F-8E25-A6A571411A30}" type="parTrans" cxnId="{91A471E3-B466-4051-A0CA-8C3C72EEC501}">
      <dgm:prSet/>
      <dgm:spPr/>
      <dgm:t>
        <a:bodyPr/>
        <a:lstStyle/>
        <a:p>
          <a:pPr rtl="1"/>
          <a:endParaRPr lang="fa-IR"/>
        </a:p>
      </dgm:t>
    </dgm:pt>
    <dgm:pt modelId="{B4D4B4CD-2F10-42F1-8B76-0856CE1B79B7}" type="sibTrans" cxnId="{91A471E3-B466-4051-A0CA-8C3C72EEC501}">
      <dgm:prSet/>
      <dgm:spPr/>
      <dgm:t>
        <a:bodyPr/>
        <a:lstStyle/>
        <a:p>
          <a:pPr rtl="1"/>
          <a:endParaRPr lang="fa-IR"/>
        </a:p>
      </dgm:t>
    </dgm:pt>
    <dgm:pt modelId="{CB55011C-E601-4ED2-9F28-EC437B6AD6DF}">
      <dgm:prSet phldrT="[Text]"/>
      <dgm:spPr/>
      <dgm:t>
        <a:bodyPr/>
        <a:lstStyle/>
        <a:p>
          <a:pPr rtl="1"/>
          <a:r>
            <a:rPr lang="fa-IR" dirty="0"/>
            <a:t>سازمانی</a:t>
          </a:r>
        </a:p>
      </dgm:t>
    </dgm:pt>
    <dgm:pt modelId="{A5CB7849-5E3E-4E42-A4F3-717EF3AE0E11}" type="parTrans" cxnId="{F36780D5-2C88-4441-8F67-3625B5DD21A3}">
      <dgm:prSet/>
      <dgm:spPr/>
      <dgm:t>
        <a:bodyPr/>
        <a:lstStyle/>
        <a:p>
          <a:pPr rtl="1"/>
          <a:endParaRPr lang="fa-IR"/>
        </a:p>
      </dgm:t>
    </dgm:pt>
    <dgm:pt modelId="{45E7F37A-8A97-4B6A-B5A5-FFDB325AF4B9}" type="sibTrans" cxnId="{F36780D5-2C88-4441-8F67-3625B5DD21A3}">
      <dgm:prSet/>
      <dgm:spPr/>
      <dgm:t>
        <a:bodyPr/>
        <a:lstStyle/>
        <a:p>
          <a:pPr rtl="1"/>
          <a:endParaRPr lang="fa-IR"/>
        </a:p>
      </dgm:t>
    </dgm:pt>
    <dgm:pt modelId="{0F81E703-AF20-4DB2-A5F4-849AEC810B3C}">
      <dgm:prSet phldrT="[Text]"/>
      <dgm:spPr/>
      <dgm:t>
        <a:bodyPr/>
        <a:lstStyle/>
        <a:p>
          <a:pPr rtl="1"/>
          <a:r>
            <a:rPr lang="fa-IR" dirty="0"/>
            <a:t>شخصی</a:t>
          </a:r>
        </a:p>
      </dgm:t>
    </dgm:pt>
    <dgm:pt modelId="{C7077404-D563-480B-B5C5-0B34626C13ED}" type="parTrans" cxnId="{FF7EF45F-8D5C-43BD-9795-24DA8E33A0C8}">
      <dgm:prSet/>
      <dgm:spPr/>
      <dgm:t>
        <a:bodyPr/>
        <a:lstStyle/>
        <a:p>
          <a:pPr rtl="1"/>
          <a:endParaRPr lang="fa-IR"/>
        </a:p>
      </dgm:t>
    </dgm:pt>
    <dgm:pt modelId="{70FE4650-67F9-4B64-A5C5-99029F386D69}" type="sibTrans" cxnId="{FF7EF45F-8D5C-43BD-9795-24DA8E33A0C8}">
      <dgm:prSet/>
      <dgm:spPr/>
      <dgm:t>
        <a:bodyPr/>
        <a:lstStyle/>
        <a:p>
          <a:pPr rtl="1"/>
          <a:endParaRPr lang="fa-IR"/>
        </a:p>
      </dgm:t>
    </dgm:pt>
    <dgm:pt modelId="{0FB0C42E-99F9-4EC6-BA37-A661121BA758}">
      <dgm:prSet phldrT="[Text]"/>
      <dgm:spPr/>
      <dgm:t>
        <a:bodyPr/>
        <a:lstStyle/>
        <a:p>
          <a:pPr rtl="1"/>
          <a:r>
            <a:rPr lang="fa-IR" dirty="0"/>
            <a:t>مدیران</a:t>
          </a:r>
        </a:p>
      </dgm:t>
    </dgm:pt>
    <dgm:pt modelId="{858A83F1-5A64-466B-B87E-2543601E5C22}" type="parTrans" cxnId="{2C88C471-ADF6-4059-9BDA-548B767A6FEE}">
      <dgm:prSet/>
      <dgm:spPr/>
      <dgm:t>
        <a:bodyPr/>
        <a:lstStyle/>
        <a:p>
          <a:pPr rtl="1"/>
          <a:endParaRPr lang="fa-IR"/>
        </a:p>
      </dgm:t>
    </dgm:pt>
    <dgm:pt modelId="{30AE4345-92DF-40E2-B3B3-003B19E34267}" type="sibTrans" cxnId="{2C88C471-ADF6-4059-9BDA-548B767A6FEE}">
      <dgm:prSet/>
      <dgm:spPr/>
      <dgm:t>
        <a:bodyPr/>
        <a:lstStyle/>
        <a:p>
          <a:pPr rtl="1"/>
          <a:endParaRPr lang="fa-IR"/>
        </a:p>
      </dgm:t>
    </dgm:pt>
    <dgm:pt modelId="{28B6FA58-B15C-4235-81CA-61FF7DC15779}">
      <dgm:prSet phldrT="[Text]"/>
      <dgm:spPr/>
      <dgm:t>
        <a:bodyPr/>
        <a:lstStyle/>
        <a:p>
          <a:pPr rtl="1"/>
          <a:r>
            <a:rPr lang="fa-IR" dirty="0"/>
            <a:t>کارکنان</a:t>
          </a:r>
        </a:p>
      </dgm:t>
    </dgm:pt>
    <dgm:pt modelId="{2006B422-0721-4B84-B5B1-5076B185BE7E}" type="parTrans" cxnId="{7E50AB76-9D54-417F-9947-A5B2F9AD78FD}">
      <dgm:prSet/>
      <dgm:spPr/>
      <dgm:t>
        <a:bodyPr/>
        <a:lstStyle/>
        <a:p>
          <a:pPr rtl="1"/>
          <a:endParaRPr lang="fa-IR"/>
        </a:p>
      </dgm:t>
    </dgm:pt>
    <dgm:pt modelId="{DC9840AF-58A5-4182-BA3E-4EC9608E21C0}" type="sibTrans" cxnId="{7E50AB76-9D54-417F-9947-A5B2F9AD78FD}">
      <dgm:prSet/>
      <dgm:spPr/>
      <dgm:t>
        <a:bodyPr/>
        <a:lstStyle/>
        <a:p>
          <a:pPr rtl="1"/>
          <a:endParaRPr lang="fa-IR"/>
        </a:p>
      </dgm:t>
    </dgm:pt>
    <dgm:pt modelId="{95DA12DF-A164-4797-B34D-67B4974D6BC0}">
      <dgm:prSet phldrT="[Text]"/>
      <dgm:spPr/>
      <dgm:t>
        <a:bodyPr/>
        <a:lstStyle/>
        <a:p>
          <a:pPr rtl="1"/>
          <a:r>
            <a:rPr lang="fa-IR" dirty="0"/>
            <a:t>استراتژی</a:t>
          </a:r>
        </a:p>
      </dgm:t>
    </dgm:pt>
    <dgm:pt modelId="{CBDCE26C-84F4-4BF4-AE6F-D6128A410424}" type="parTrans" cxnId="{D316B34D-2902-48A4-A9ED-C0A48A6E2F12}">
      <dgm:prSet/>
      <dgm:spPr/>
      <dgm:t>
        <a:bodyPr/>
        <a:lstStyle/>
        <a:p>
          <a:pPr rtl="1"/>
          <a:endParaRPr lang="fa-IR"/>
        </a:p>
      </dgm:t>
    </dgm:pt>
    <dgm:pt modelId="{0552EAA2-BA39-4BF2-B24B-15D1BDB2C867}" type="sibTrans" cxnId="{D316B34D-2902-48A4-A9ED-C0A48A6E2F12}">
      <dgm:prSet/>
      <dgm:spPr/>
      <dgm:t>
        <a:bodyPr/>
        <a:lstStyle/>
        <a:p>
          <a:pPr rtl="1"/>
          <a:endParaRPr lang="fa-IR"/>
        </a:p>
      </dgm:t>
    </dgm:pt>
    <dgm:pt modelId="{EF357790-596E-4B13-AE15-9776339B2A40}">
      <dgm:prSet phldrT="[Text]"/>
      <dgm:spPr/>
      <dgm:t>
        <a:bodyPr/>
        <a:lstStyle/>
        <a:p>
          <a:pPr rtl="1"/>
          <a:r>
            <a:rPr lang="fa-IR" dirty="0"/>
            <a:t>رهبری</a:t>
          </a:r>
        </a:p>
      </dgm:t>
    </dgm:pt>
    <dgm:pt modelId="{91380472-9DF7-4094-B5B8-DEBB4E0E7623}" type="parTrans" cxnId="{02FE2562-1A1E-47A0-97C6-48B16FE02C68}">
      <dgm:prSet/>
      <dgm:spPr/>
      <dgm:t>
        <a:bodyPr/>
        <a:lstStyle/>
        <a:p>
          <a:pPr rtl="1"/>
          <a:endParaRPr lang="fa-IR"/>
        </a:p>
      </dgm:t>
    </dgm:pt>
    <dgm:pt modelId="{A12C084F-10E9-4D9B-B6A8-603EB2D56F61}" type="sibTrans" cxnId="{02FE2562-1A1E-47A0-97C6-48B16FE02C68}">
      <dgm:prSet/>
      <dgm:spPr/>
      <dgm:t>
        <a:bodyPr/>
        <a:lstStyle/>
        <a:p>
          <a:pPr rtl="1"/>
          <a:endParaRPr lang="fa-IR"/>
        </a:p>
      </dgm:t>
    </dgm:pt>
    <dgm:pt modelId="{BA06066F-7F85-4E67-95C8-A7D8DA6D40D9}" type="pres">
      <dgm:prSet presAssocID="{56154F15-1BF5-4873-B047-5FFEE855A39F}" presName="cycleMatrixDiagram" presStyleCnt="0">
        <dgm:presLayoutVars>
          <dgm:chMax val="1"/>
          <dgm:dir/>
          <dgm:animLvl val="lvl"/>
          <dgm:resizeHandles val="exact"/>
        </dgm:presLayoutVars>
      </dgm:prSet>
      <dgm:spPr/>
    </dgm:pt>
    <dgm:pt modelId="{31A83A51-D6F0-48F5-A430-0CBE16619541}" type="pres">
      <dgm:prSet presAssocID="{56154F15-1BF5-4873-B047-5FFEE855A39F}" presName="children" presStyleCnt="0"/>
      <dgm:spPr/>
    </dgm:pt>
    <dgm:pt modelId="{C7F07B30-6233-45EE-9C36-D1FCB8F79F16}" type="pres">
      <dgm:prSet presAssocID="{56154F15-1BF5-4873-B047-5FFEE855A39F}" presName="child1group" presStyleCnt="0"/>
      <dgm:spPr/>
    </dgm:pt>
    <dgm:pt modelId="{638971C9-0BF3-4CAC-9984-B933CA2BAAC6}" type="pres">
      <dgm:prSet presAssocID="{56154F15-1BF5-4873-B047-5FFEE855A39F}" presName="child1" presStyleLbl="bgAcc1" presStyleIdx="0" presStyleCnt="4"/>
      <dgm:spPr/>
    </dgm:pt>
    <dgm:pt modelId="{FDFED820-C52A-4189-BBBA-07F1D9626BA0}" type="pres">
      <dgm:prSet presAssocID="{56154F15-1BF5-4873-B047-5FFEE855A39F}" presName="child1Text" presStyleLbl="bgAcc1" presStyleIdx="0" presStyleCnt="4">
        <dgm:presLayoutVars>
          <dgm:bulletEnabled val="1"/>
        </dgm:presLayoutVars>
      </dgm:prSet>
      <dgm:spPr/>
    </dgm:pt>
    <dgm:pt modelId="{4DE8494D-C4E8-48D5-B438-F8B3A6C2593B}" type="pres">
      <dgm:prSet presAssocID="{56154F15-1BF5-4873-B047-5FFEE855A39F}" presName="child2group" presStyleCnt="0"/>
      <dgm:spPr/>
    </dgm:pt>
    <dgm:pt modelId="{9ACD68EA-D6CA-49EE-958F-BAB141DB9A4C}" type="pres">
      <dgm:prSet presAssocID="{56154F15-1BF5-4873-B047-5FFEE855A39F}" presName="child2" presStyleLbl="bgAcc1" presStyleIdx="1" presStyleCnt="4"/>
      <dgm:spPr/>
    </dgm:pt>
    <dgm:pt modelId="{0343CFDF-BE50-4607-ADB0-D111BAA810FB}" type="pres">
      <dgm:prSet presAssocID="{56154F15-1BF5-4873-B047-5FFEE855A39F}" presName="child2Text" presStyleLbl="bgAcc1" presStyleIdx="1" presStyleCnt="4">
        <dgm:presLayoutVars>
          <dgm:bulletEnabled val="1"/>
        </dgm:presLayoutVars>
      </dgm:prSet>
      <dgm:spPr/>
    </dgm:pt>
    <dgm:pt modelId="{14282215-92C3-4576-BA3F-9E0B05C6EC06}" type="pres">
      <dgm:prSet presAssocID="{56154F15-1BF5-4873-B047-5FFEE855A39F}" presName="child3group" presStyleCnt="0"/>
      <dgm:spPr/>
    </dgm:pt>
    <dgm:pt modelId="{CCA8EC9C-742D-4363-8083-DCCD2771DFA8}" type="pres">
      <dgm:prSet presAssocID="{56154F15-1BF5-4873-B047-5FFEE855A39F}" presName="child3" presStyleLbl="bgAcc1" presStyleIdx="2" presStyleCnt="4"/>
      <dgm:spPr/>
    </dgm:pt>
    <dgm:pt modelId="{33534661-A417-4D26-8F2B-4517C6B07093}" type="pres">
      <dgm:prSet presAssocID="{56154F15-1BF5-4873-B047-5FFEE855A39F}" presName="child3Text" presStyleLbl="bgAcc1" presStyleIdx="2" presStyleCnt="4">
        <dgm:presLayoutVars>
          <dgm:bulletEnabled val="1"/>
        </dgm:presLayoutVars>
      </dgm:prSet>
      <dgm:spPr/>
    </dgm:pt>
    <dgm:pt modelId="{822DE900-084A-43E8-B55B-AA25FEC07337}" type="pres">
      <dgm:prSet presAssocID="{56154F15-1BF5-4873-B047-5FFEE855A39F}" presName="child4group" presStyleCnt="0"/>
      <dgm:spPr/>
    </dgm:pt>
    <dgm:pt modelId="{4CF56AC9-755E-40EC-9886-D948BA1B63D0}" type="pres">
      <dgm:prSet presAssocID="{56154F15-1BF5-4873-B047-5FFEE855A39F}" presName="child4" presStyleLbl="bgAcc1" presStyleIdx="3" presStyleCnt="4"/>
      <dgm:spPr/>
    </dgm:pt>
    <dgm:pt modelId="{CA5A2D58-A451-43C8-9A4A-1C8BCF75D881}" type="pres">
      <dgm:prSet presAssocID="{56154F15-1BF5-4873-B047-5FFEE855A39F}" presName="child4Text" presStyleLbl="bgAcc1" presStyleIdx="3" presStyleCnt="4">
        <dgm:presLayoutVars>
          <dgm:bulletEnabled val="1"/>
        </dgm:presLayoutVars>
      </dgm:prSet>
      <dgm:spPr/>
    </dgm:pt>
    <dgm:pt modelId="{5BDCB50C-00F3-416D-9C67-A87178FD5161}" type="pres">
      <dgm:prSet presAssocID="{56154F15-1BF5-4873-B047-5FFEE855A39F}" presName="childPlaceholder" presStyleCnt="0"/>
      <dgm:spPr/>
    </dgm:pt>
    <dgm:pt modelId="{14EF44A8-DBD9-4019-86E7-9F449FB7F1E9}" type="pres">
      <dgm:prSet presAssocID="{56154F15-1BF5-4873-B047-5FFEE855A39F}" presName="circle" presStyleCnt="0"/>
      <dgm:spPr/>
    </dgm:pt>
    <dgm:pt modelId="{D5AE25BD-C43D-45FA-9423-743FC0F55C42}" type="pres">
      <dgm:prSet presAssocID="{56154F15-1BF5-4873-B047-5FFEE855A39F}" presName="quadrant1" presStyleLbl="node1" presStyleIdx="0" presStyleCnt="4">
        <dgm:presLayoutVars>
          <dgm:chMax val="1"/>
          <dgm:bulletEnabled val="1"/>
        </dgm:presLayoutVars>
      </dgm:prSet>
      <dgm:spPr/>
    </dgm:pt>
    <dgm:pt modelId="{F6534C7A-121E-4189-A644-E171E81F831D}" type="pres">
      <dgm:prSet presAssocID="{56154F15-1BF5-4873-B047-5FFEE855A39F}" presName="quadrant2" presStyleLbl="node1" presStyleIdx="1" presStyleCnt="4">
        <dgm:presLayoutVars>
          <dgm:chMax val="1"/>
          <dgm:bulletEnabled val="1"/>
        </dgm:presLayoutVars>
      </dgm:prSet>
      <dgm:spPr/>
    </dgm:pt>
    <dgm:pt modelId="{B2E58674-F7AE-433F-A626-A1D28CEF9565}" type="pres">
      <dgm:prSet presAssocID="{56154F15-1BF5-4873-B047-5FFEE855A39F}" presName="quadrant3" presStyleLbl="node1" presStyleIdx="2" presStyleCnt="4">
        <dgm:presLayoutVars>
          <dgm:chMax val="1"/>
          <dgm:bulletEnabled val="1"/>
        </dgm:presLayoutVars>
      </dgm:prSet>
      <dgm:spPr/>
    </dgm:pt>
    <dgm:pt modelId="{7B1F4A1C-581E-4870-AC9D-514BBF426EF7}" type="pres">
      <dgm:prSet presAssocID="{56154F15-1BF5-4873-B047-5FFEE855A39F}" presName="quadrant4" presStyleLbl="node1" presStyleIdx="3" presStyleCnt="4">
        <dgm:presLayoutVars>
          <dgm:chMax val="1"/>
          <dgm:bulletEnabled val="1"/>
        </dgm:presLayoutVars>
      </dgm:prSet>
      <dgm:spPr/>
    </dgm:pt>
    <dgm:pt modelId="{82047076-A1C7-4A93-9C01-BF219931D981}" type="pres">
      <dgm:prSet presAssocID="{56154F15-1BF5-4873-B047-5FFEE855A39F}" presName="quadrantPlaceholder" presStyleCnt="0"/>
      <dgm:spPr/>
    </dgm:pt>
    <dgm:pt modelId="{49FF49F0-6EA6-48F5-9729-1619151F6A88}" type="pres">
      <dgm:prSet presAssocID="{56154F15-1BF5-4873-B047-5FFEE855A39F}" presName="center1" presStyleLbl="fgShp" presStyleIdx="0" presStyleCnt="2"/>
      <dgm:spPr/>
    </dgm:pt>
    <dgm:pt modelId="{90E800E3-4B2E-4EC7-9CB1-852EA9B0A7DF}" type="pres">
      <dgm:prSet presAssocID="{56154F15-1BF5-4873-B047-5FFEE855A39F}" presName="center2" presStyleLbl="fgShp" presStyleIdx="1" presStyleCnt="2"/>
      <dgm:spPr/>
    </dgm:pt>
  </dgm:ptLst>
  <dgm:cxnLst>
    <dgm:cxn modelId="{2F9E2C13-75F2-43A2-921D-F7F05B36E35D}" type="presOf" srcId="{56154F15-1BF5-4873-B047-5FFEE855A39F}" destId="{BA06066F-7F85-4E67-95C8-A7D8DA6D40D9}" srcOrd="0" destOrd="0" presId="urn:microsoft.com/office/officeart/2005/8/layout/cycle4"/>
    <dgm:cxn modelId="{5E6F7B17-85AE-4E0E-AF36-4A0152476E90}" srcId="{0A8616CC-2300-4B0E-8DB6-0704B53A819B}" destId="{6201FEFB-D5CC-4C81-BC88-7FCCF7E9790A}" srcOrd="0" destOrd="0" parTransId="{62ECC9A2-A4AB-4666-8EA9-BB485831A293}" sibTransId="{C27788CD-BF4B-4ED1-81FB-3B0F33E05A9F}"/>
    <dgm:cxn modelId="{FF95FC17-2C03-470E-BD2A-9813FA73E56E}" type="presOf" srcId="{EF357790-596E-4B13-AE15-9776339B2A40}" destId="{33534661-A417-4D26-8F2B-4517C6B07093}" srcOrd="1" destOrd="2" presId="urn:microsoft.com/office/officeart/2005/8/layout/cycle4"/>
    <dgm:cxn modelId="{08BD531D-1DB9-4917-A016-49858F743163}" type="presOf" srcId="{0A8616CC-2300-4B0E-8DB6-0704B53A819B}" destId="{7B1F4A1C-581E-4870-AC9D-514BBF426EF7}" srcOrd="0" destOrd="0" presId="urn:microsoft.com/office/officeart/2005/8/layout/cycle4"/>
    <dgm:cxn modelId="{73420F22-8190-4D78-ACA4-071A6D7CAC71}" type="presOf" srcId="{6201FEFB-D5CC-4C81-BC88-7FCCF7E9790A}" destId="{4CF56AC9-755E-40EC-9886-D948BA1B63D0}" srcOrd="0" destOrd="0" presId="urn:microsoft.com/office/officeart/2005/8/layout/cycle4"/>
    <dgm:cxn modelId="{DFF5AB22-543C-4F5B-8053-D378B5A77A14}" type="presOf" srcId="{EC5943BD-FBFD-4A05-98A2-1EA07F579228}" destId="{0343CFDF-BE50-4607-ADB0-D111BAA810FB}" srcOrd="1" destOrd="1" presId="urn:microsoft.com/office/officeart/2005/8/layout/cycle4"/>
    <dgm:cxn modelId="{58F2252E-A36D-4E55-86E4-C1D98D24C165}" srcId="{BF4649E7-EE41-4C8F-A82B-689CF7574197}" destId="{59B45004-857B-4B63-9EC1-270E9371FE91}" srcOrd="0" destOrd="0" parTransId="{D2F4543A-AA5D-49CF-9A20-1FE2EDE8145D}" sibTransId="{50B4EBD6-E1F2-4CFE-8E2B-ABEE249B186A}"/>
    <dgm:cxn modelId="{758CD136-24A1-42F4-8067-E9DB160E9807}" srcId="{077FD7A9-EFB8-450F-AEA4-7346D6DEF44E}" destId="{7CDFC002-1A6C-4909-9FB2-13871B50DC35}" srcOrd="0" destOrd="0" parTransId="{B8A72531-0747-4031-A59F-2172D9492D52}" sibTransId="{D0B97C8C-A852-4406-824D-E15349451325}"/>
    <dgm:cxn modelId="{5D8F303D-AF2F-465E-8896-F8A5E2DCDC79}" type="presOf" srcId="{F0301F2C-B87D-4CBC-8867-77A55D710FE9}" destId="{FDFED820-C52A-4189-BBBA-07F1D9626BA0}" srcOrd="1" destOrd="0" presId="urn:microsoft.com/office/officeart/2005/8/layout/cycle4"/>
    <dgm:cxn modelId="{637D313E-CEBA-43DA-9CB0-EBA3725E7E97}" type="presOf" srcId="{BF4649E7-EE41-4C8F-A82B-689CF7574197}" destId="{F6534C7A-121E-4189-A644-E171E81F831D}" srcOrd="0" destOrd="0" presId="urn:microsoft.com/office/officeart/2005/8/layout/cycle4"/>
    <dgm:cxn modelId="{FF7EF45F-8D5C-43BD-9795-24DA8E33A0C8}" srcId="{9664643C-30FC-417A-BA03-80EB0B587290}" destId="{0F81E703-AF20-4DB2-A5F4-849AEC810B3C}" srcOrd="2" destOrd="0" parTransId="{C7077404-D563-480B-B5C5-0B34626C13ED}" sibTransId="{70FE4650-67F9-4B64-A5C5-99029F386D69}"/>
    <dgm:cxn modelId="{D4172641-BAFC-450E-8270-E829533E88ED}" type="presOf" srcId="{7CDFC002-1A6C-4909-9FB2-13871B50DC35}" destId="{33534661-A417-4D26-8F2B-4517C6B07093}" srcOrd="1" destOrd="0" presId="urn:microsoft.com/office/officeart/2005/8/layout/cycle4"/>
    <dgm:cxn modelId="{6C9C3961-9765-4370-A010-CEB84E4D21AA}" type="presOf" srcId="{CB55011C-E601-4ED2-9F28-EC437B6AD6DF}" destId="{FDFED820-C52A-4189-BBBA-07F1D9626BA0}" srcOrd="1" destOrd="1" presId="urn:microsoft.com/office/officeart/2005/8/layout/cycle4"/>
    <dgm:cxn modelId="{02FE2562-1A1E-47A0-97C6-48B16FE02C68}" srcId="{077FD7A9-EFB8-450F-AEA4-7346D6DEF44E}" destId="{EF357790-596E-4B13-AE15-9776339B2A40}" srcOrd="2" destOrd="0" parTransId="{91380472-9DF7-4094-B5B8-DEBB4E0E7623}" sibTransId="{A12C084F-10E9-4D9B-B6A8-603EB2D56F61}"/>
    <dgm:cxn modelId="{AA57AC42-1407-479C-96B9-88D6853562C0}" srcId="{9664643C-30FC-417A-BA03-80EB0B587290}" destId="{F0301F2C-B87D-4CBC-8867-77A55D710FE9}" srcOrd="0" destOrd="0" parTransId="{3D17275B-D5CC-44C4-888B-A208A9B2BF09}" sibTransId="{C5C8021D-EC9C-48A6-999C-0FE563383D0A}"/>
    <dgm:cxn modelId="{92705B63-966E-449F-AB1B-EB8D53643D5C}" srcId="{56154F15-1BF5-4873-B047-5FFEE855A39F}" destId="{077FD7A9-EFB8-450F-AEA4-7346D6DEF44E}" srcOrd="2" destOrd="0" parTransId="{9B45B25F-AAEE-4F6E-8953-2436A76782AC}" sibTransId="{11F7D4D8-6C1B-48D5-BAC8-D2018A8503D3}"/>
    <dgm:cxn modelId="{6E737A66-7491-4A4B-A4CC-48CC5A92CC93}" type="presOf" srcId="{077FD7A9-EFB8-450F-AEA4-7346D6DEF44E}" destId="{B2E58674-F7AE-433F-A626-A1D28CEF9565}" srcOrd="0" destOrd="0" presId="urn:microsoft.com/office/officeart/2005/8/layout/cycle4"/>
    <dgm:cxn modelId="{1C65236A-38BF-45E6-8A2C-BD38E611A161}" type="presOf" srcId="{95DA12DF-A164-4797-B34D-67B4974D6BC0}" destId="{33534661-A417-4D26-8F2B-4517C6B07093}" srcOrd="1" destOrd="1" presId="urn:microsoft.com/office/officeart/2005/8/layout/cycle4"/>
    <dgm:cxn modelId="{8FC4174D-56A2-49F6-9B59-8E78C1FE16C2}" srcId="{56154F15-1BF5-4873-B047-5FFEE855A39F}" destId="{0A8616CC-2300-4B0E-8DB6-0704B53A819B}" srcOrd="3" destOrd="0" parTransId="{61B03E7B-BA63-47AA-A19B-C417FD0C07C4}" sibTransId="{9F01B4DE-6452-446F-A319-B015AC4FE63A}"/>
    <dgm:cxn modelId="{D316B34D-2902-48A4-A9ED-C0A48A6E2F12}" srcId="{077FD7A9-EFB8-450F-AEA4-7346D6DEF44E}" destId="{95DA12DF-A164-4797-B34D-67B4974D6BC0}" srcOrd="1" destOrd="0" parTransId="{CBDCE26C-84F4-4BF4-AE6F-D6128A410424}" sibTransId="{0552EAA2-BA39-4BF2-B24B-15D1BDB2C867}"/>
    <dgm:cxn modelId="{CEA14A4F-D40C-497B-810C-58EFE695C025}" type="presOf" srcId="{28B6FA58-B15C-4235-81CA-61FF7DC15779}" destId="{4CF56AC9-755E-40EC-9886-D948BA1B63D0}" srcOrd="0" destOrd="2" presId="urn:microsoft.com/office/officeart/2005/8/layout/cycle4"/>
    <dgm:cxn modelId="{2C88C471-ADF6-4059-9BDA-548B767A6FEE}" srcId="{0A8616CC-2300-4B0E-8DB6-0704B53A819B}" destId="{0FB0C42E-99F9-4EC6-BA37-A661121BA758}" srcOrd="1" destOrd="0" parTransId="{858A83F1-5A64-466B-B87E-2543601E5C22}" sibTransId="{30AE4345-92DF-40E2-B3B3-003B19E34267}"/>
    <dgm:cxn modelId="{7085AC75-E6AE-46EF-962B-9A9F0EBF7235}" type="presOf" srcId="{EC5943BD-FBFD-4A05-98A2-1EA07F579228}" destId="{9ACD68EA-D6CA-49EE-958F-BAB141DB9A4C}" srcOrd="0" destOrd="1" presId="urn:microsoft.com/office/officeart/2005/8/layout/cycle4"/>
    <dgm:cxn modelId="{2DA90576-2435-4F5B-BD79-E919D29F9126}" type="presOf" srcId="{28B6FA58-B15C-4235-81CA-61FF7DC15779}" destId="{CA5A2D58-A451-43C8-9A4A-1C8BCF75D881}" srcOrd="1" destOrd="2" presId="urn:microsoft.com/office/officeart/2005/8/layout/cycle4"/>
    <dgm:cxn modelId="{7E50AB76-9D54-417F-9947-A5B2F9AD78FD}" srcId="{0A8616CC-2300-4B0E-8DB6-0704B53A819B}" destId="{28B6FA58-B15C-4235-81CA-61FF7DC15779}" srcOrd="2" destOrd="0" parTransId="{2006B422-0721-4B84-B5B1-5076B185BE7E}" sibTransId="{DC9840AF-58A5-4182-BA3E-4EC9608E21C0}"/>
    <dgm:cxn modelId="{F397657B-F3CE-421D-8C83-7CDD20931AEB}" type="presOf" srcId="{F0301F2C-B87D-4CBC-8867-77A55D710FE9}" destId="{638971C9-0BF3-4CAC-9984-B933CA2BAAC6}" srcOrd="0" destOrd="0" presId="urn:microsoft.com/office/officeart/2005/8/layout/cycle4"/>
    <dgm:cxn modelId="{0AEC5980-ED4C-4DC7-A5D6-BBD83D866E35}" type="presOf" srcId="{95DA12DF-A164-4797-B34D-67B4974D6BC0}" destId="{CCA8EC9C-742D-4363-8083-DCCD2771DFA8}" srcOrd="0" destOrd="1" presId="urn:microsoft.com/office/officeart/2005/8/layout/cycle4"/>
    <dgm:cxn modelId="{9A72BE8C-C9F6-4F0B-8843-9DA6C040F8F1}" type="presOf" srcId="{59B45004-857B-4B63-9EC1-270E9371FE91}" destId="{0343CFDF-BE50-4607-ADB0-D111BAA810FB}" srcOrd="1" destOrd="0" presId="urn:microsoft.com/office/officeart/2005/8/layout/cycle4"/>
    <dgm:cxn modelId="{EF5A0698-B540-488A-9F00-9261AE6C281E}" type="presOf" srcId="{EF357790-596E-4B13-AE15-9776339B2A40}" destId="{CCA8EC9C-742D-4363-8083-DCCD2771DFA8}" srcOrd="0" destOrd="2" presId="urn:microsoft.com/office/officeart/2005/8/layout/cycle4"/>
    <dgm:cxn modelId="{C0F12AA5-91BB-47E1-802B-13D3E5D06438}" type="presOf" srcId="{59B45004-857B-4B63-9EC1-270E9371FE91}" destId="{9ACD68EA-D6CA-49EE-958F-BAB141DB9A4C}" srcOrd="0" destOrd="0" presId="urn:microsoft.com/office/officeart/2005/8/layout/cycle4"/>
    <dgm:cxn modelId="{672410AD-6303-4595-B7A1-2456B7DBD6D5}" type="presOf" srcId="{0F81E703-AF20-4DB2-A5F4-849AEC810B3C}" destId="{638971C9-0BF3-4CAC-9984-B933CA2BAAC6}" srcOrd="0" destOrd="2" presId="urn:microsoft.com/office/officeart/2005/8/layout/cycle4"/>
    <dgm:cxn modelId="{152CE8AE-851D-4762-B74C-5A5F8DC774EF}" type="presOf" srcId="{E43225E7-8F61-4B0A-A113-204BAF9360F1}" destId="{0343CFDF-BE50-4607-ADB0-D111BAA810FB}" srcOrd="1" destOrd="2" presId="urn:microsoft.com/office/officeart/2005/8/layout/cycle4"/>
    <dgm:cxn modelId="{7869E4AF-10CE-4C7B-95B3-CBB8F844E43A}" type="presOf" srcId="{E43225E7-8F61-4B0A-A113-204BAF9360F1}" destId="{9ACD68EA-D6CA-49EE-958F-BAB141DB9A4C}" srcOrd="0" destOrd="2" presId="urn:microsoft.com/office/officeart/2005/8/layout/cycle4"/>
    <dgm:cxn modelId="{A9CAEBBE-0F76-4B76-9A56-8AD36170B603}" srcId="{BF4649E7-EE41-4C8F-A82B-689CF7574197}" destId="{EC5943BD-FBFD-4A05-98A2-1EA07F579228}" srcOrd="1" destOrd="0" parTransId="{AD06B8C3-C033-494A-9E7C-FCE81C6FA09F}" sibTransId="{E75B4891-DCB0-4A37-AE49-F534CC59B8C2}"/>
    <dgm:cxn modelId="{D6EA36C5-AC7F-453E-8649-82ED8188D216}" type="presOf" srcId="{6201FEFB-D5CC-4C81-BC88-7FCCF7E9790A}" destId="{CA5A2D58-A451-43C8-9A4A-1C8BCF75D881}" srcOrd="1" destOrd="0" presId="urn:microsoft.com/office/officeart/2005/8/layout/cycle4"/>
    <dgm:cxn modelId="{984D57D1-18D8-4606-BC54-6B513C10BD27}" type="presOf" srcId="{CB55011C-E601-4ED2-9F28-EC437B6AD6DF}" destId="{638971C9-0BF3-4CAC-9984-B933CA2BAAC6}" srcOrd="0" destOrd="1" presId="urn:microsoft.com/office/officeart/2005/8/layout/cycle4"/>
    <dgm:cxn modelId="{F36780D5-2C88-4441-8F67-3625B5DD21A3}" srcId="{9664643C-30FC-417A-BA03-80EB0B587290}" destId="{CB55011C-E601-4ED2-9F28-EC437B6AD6DF}" srcOrd="1" destOrd="0" parTransId="{A5CB7849-5E3E-4E42-A4F3-717EF3AE0E11}" sibTransId="{45E7F37A-8A97-4B6A-B5A5-FFDB325AF4B9}"/>
    <dgm:cxn modelId="{BC19D0D8-E8FE-438B-9166-BD31968171A1}" type="presOf" srcId="{7CDFC002-1A6C-4909-9FB2-13871B50DC35}" destId="{CCA8EC9C-742D-4363-8083-DCCD2771DFA8}" srcOrd="0" destOrd="0" presId="urn:microsoft.com/office/officeart/2005/8/layout/cycle4"/>
    <dgm:cxn modelId="{91A471E3-B466-4051-A0CA-8C3C72EEC501}" srcId="{BF4649E7-EE41-4C8F-A82B-689CF7574197}" destId="{E43225E7-8F61-4B0A-A113-204BAF9360F1}" srcOrd="2" destOrd="0" parTransId="{9ECD9EE4-99C2-484F-8E25-A6A571411A30}" sibTransId="{B4D4B4CD-2F10-42F1-8B76-0856CE1B79B7}"/>
    <dgm:cxn modelId="{A6D4EEEC-2434-4A3A-8E98-B19AF6BAD82C}" type="presOf" srcId="{0FB0C42E-99F9-4EC6-BA37-A661121BA758}" destId="{4CF56AC9-755E-40EC-9886-D948BA1B63D0}" srcOrd="0" destOrd="1" presId="urn:microsoft.com/office/officeart/2005/8/layout/cycle4"/>
    <dgm:cxn modelId="{5D2015F4-D11D-4584-8376-637148734F7D}" type="presOf" srcId="{0F81E703-AF20-4DB2-A5F4-849AEC810B3C}" destId="{FDFED820-C52A-4189-BBBA-07F1D9626BA0}" srcOrd="1" destOrd="2" presId="urn:microsoft.com/office/officeart/2005/8/layout/cycle4"/>
    <dgm:cxn modelId="{39BA59F4-FA5E-4B7B-BF7C-408513BCA5E0}" type="presOf" srcId="{9664643C-30FC-417A-BA03-80EB0B587290}" destId="{D5AE25BD-C43D-45FA-9423-743FC0F55C42}" srcOrd="0" destOrd="0" presId="urn:microsoft.com/office/officeart/2005/8/layout/cycle4"/>
    <dgm:cxn modelId="{FF31F6F5-80B1-4E84-8996-EC560BC012E9}" srcId="{56154F15-1BF5-4873-B047-5FFEE855A39F}" destId="{BF4649E7-EE41-4C8F-A82B-689CF7574197}" srcOrd="1" destOrd="0" parTransId="{1EC62FB7-2B0D-42BD-9504-AB0B163294BF}" sibTransId="{5DB027BB-6A07-4A36-91CB-9F8D84C6D7F0}"/>
    <dgm:cxn modelId="{4FC2ECF7-B235-439D-90D4-AC4ED000AF63}" srcId="{56154F15-1BF5-4873-B047-5FFEE855A39F}" destId="{9664643C-30FC-417A-BA03-80EB0B587290}" srcOrd="0" destOrd="0" parTransId="{DC5D7872-EA6F-4CDC-B187-BABB9B1860EA}" sibTransId="{3492BCCE-2E19-4433-B194-DCBF3FE748BC}"/>
    <dgm:cxn modelId="{85989BF8-F054-4B2A-8577-7BD84D88C971}" type="presOf" srcId="{0FB0C42E-99F9-4EC6-BA37-A661121BA758}" destId="{CA5A2D58-A451-43C8-9A4A-1C8BCF75D881}" srcOrd="1" destOrd="1" presId="urn:microsoft.com/office/officeart/2005/8/layout/cycle4"/>
    <dgm:cxn modelId="{1722891D-74C7-47AC-8E2B-E09BBAAD31D8}" type="presParOf" srcId="{BA06066F-7F85-4E67-95C8-A7D8DA6D40D9}" destId="{31A83A51-D6F0-48F5-A430-0CBE16619541}" srcOrd="0" destOrd="0" presId="urn:microsoft.com/office/officeart/2005/8/layout/cycle4"/>
    <dgm:cxn modelId="{AC2A3DBB-FD77-43C1-B1BB-DE30917263B4}" type="presParOf" srcId="{31A83A51-D6F0-48F5-A430-0CBE16619541}" destId="{C7F07B30-6233-45EE-9C36-D1FCB8F79F16}" srcOrd="0" destOrd="0" presId="urn:microsoft.com/office/officeart/2005/8/layout/cycle4"/>
    <dgm:cxn modelId="{059CEEA6-A0CC-4F4A-B9D6-DBAE4C609758}" type="presParOf" srcId="{C7F07B30-6233-45EE-9C36-D1FCB8F79F16}" destId="{638971C9-0BF3-4CAC-9984-B933CA2BAAC6}" srcOrd="0" destOrd="0" presId="urn:microsoft.com/office/officeart/2005/8/layout/cycle4"/>
    <dgm:cxn modelId="{A5F7EF21-369A-4CC5-99AA-80A0403FCEAF}" type="presParOf" srcId="{C7F07B30-6233-45EE-9C36-D1FCB8F79F16}" destId="{FDFED820-C52A-4189-BBBA-07F1D9626BA0}" srcOrd="1" destOrd="0" presId="urn:microsoft.com/office/officeart/2005/8/layout/cycle4"/>
    <dgm:cxn modelId="{0EF1CA2B-4FFD-47B3-BBF8-840A0233F7E7}" type="presParOf" srcId="{31A83A51-D6F0-48F5-A430-0CBE16619541}" destId="{4DE8494D-C4E8-48D5-B438-F8B3A6C2593B}" srcOrd="1" destOrd="0" presId="urn:microsoft.com/office/officeart/2005/8/layout/cycle4"/>
    <dgm:cxn modelId="{972D9AAE-9692-4919-B160-C724A20BAEC7}" type="presParOf" srcId="{4DE8494D-C4E8-48D5-B438-F8B3A6C2593B}" destId="{9ACD68EA-D6CA-49EE-958F-BAB141DB9A4C}" srcOrd="0" destOrd="0" presId="urn:microsoft.com/office/officeart/2005/8/layout/cycle4"/>
    <dgm:cxn modelId="{E4361C07-3401-489A-AC40-1651BE8E5E08}" type="presParOf" srcId="{4DE8494D-C4E8-48D5-B438-F8B3A6C2593B}" destId="{0343CFDF-BE50-4607-ADB0-D111BAA810FB}" srcOrd="1" destOrd="0" presId="urn:microsoft.com/office/officeart/2005/8/layout/cycle4"/>
    <dgm:cxn modelId="{F530594B-A885-43A2-94E0-559DF386C70A}" type="presParOf" srcId="{31A83A51-D6F0-48F5-A430-0CBE16619541}" destId="{14282215-92C3-4576-BA3F-9E0B05C6EC06}" srcOrd="2" destOrd="0" presId="urn:microsoft.com/office/officeart/2005/8/layout/cycle4"/>
    <dgm:cxn modelId="{873BA861-DCEB-4610-9ED6-3A926E4775CC}" type="presParOf" srcId="{14282215-92C3-4576-BA3F-9E0B05C6EC06}" destId="{CCA8EC9C-742D-4363-8083-DCCD2771DFA8}" srcOrd="0" destOrd="0" presId="urn:microsoft.com/office/officeart/2005/8/layout/cycle4"/>
    <dgm:cxn modelId="{249F139F-FBA2-431B-B25B-3A4CBFEA6260}" type="presParOf" srcId="{14282215-92C3-4576-BA3F-9E0B05C6EC06}" destId="{33534661-A417-4D26-8F2B-4517C6B07093}" srcOrd="1" destOrd="0" presId="urn:microsoft.com/office/officeart/2005/8/layout/cycle4"/>
    <dgm:cxn modelId="{1733A58E-4BCF-4CDD-92DD-AAA1D74572BF}" type="presParOf" srcId="{31A83A51-D6F0-48F5-A430-0CBE16619541}" destId="{822DE900-084A-43E8-B55B-AA25FEC07337}" srcOrd="3" destOrd="0" presId="urn:microsoft.com/office/officeart/2005/8/layout/cycle4"/>
    <dgm:cxn modelId="{24786107-9F63-4A3A-B603-FD35B88FE25A}" type="presParOf" srcId="{822DE900-084A-43E8-B55B-AA25FEC07337}" destId="{4CF56AC9-755E-40EC-9886-D948BA1B63D0}" srcOrd="0" destOrd="0" presId="urn:microsoft.com/office/officeart/2005/8/layout/cycle4"/>
    <dgm:cxn modelId="{C8F00BE9-DA3A-4CAA-B381-D99685FE421B}" type="presParOf" srcId="{822DE900-084A-43E8-B55B-AA25FEC07337}" destId="{CA5A2D58-A451-43C8-9A4A-1C8BCF75D881}" srcOrd="1" destOrd="0" presId="urn:microsoft.com/office/officeart/2005/8/layout/cycle4"/>
    <dgm:cxn modelId="{1B045848-324E-4BF7-BB9D-7EE422E6733F}" type="presParOf" srcId="{31A83A51-D6F0-48F5-A430-0CBE16619541}" destId="{5BDCB50C-00F3-416D-9C67-A87178FD5161}" srcOrd="4" destOrd="0" presId="urn:microsoft.com/office/officeart/2005/8/layout/cycle4"/>
    <dgm:cxn modelId="{397A8C6A-335F-4B3A-BA30-A999FF8A4A92}" type="presParOf" srcId="{BA06066F-7F85-4E67-95C8-A7D8DA6D40D9}" destId="{14EF44A8-DBD9-4019-86E7-9F449FB7F1E9}" srcOrd="1" destOrd="0" presId="urn:microsoft.com/office/officeart/2005/8/layout/cycle4"/>
    <dgm:cxn modelId="{D6B9D251-3640-4B4A-9955-B954AF746DAE}" type="presParOf" srcId="{14EF44A8-DBD9-4019-86E7-9F449FB7F1E9}" destId="{D5AE25BD-C43D-45FA-9423-743FC0F55C42}" srcOrd="0" destOrd="0" presId="urn:microsoft.com/office/officeart/2005/8/layout/cycle4"/>
    <dgm:cxn modelId="{B5DAFC27-C1C7-4DB0-8C55-127A05ED13B2}" type="presParOf" srcId="{14EF44A8-DBD9-4019-86E7-9F449FB7F1E9}" destId="{F6534C7A-121E-4189-A644-E171E81F831D}" srcOrd="1" destOrd="0" presId="urn:microsoft.com/office/officeart/2005/8/layout/cycle4"/>
    <dgm:cxn modelId="{E9EB20AC-069B-43D1-87C7-B3774F405EF9}" type="presParOf" srcId="{14EF44A8-DBD9-4019-86E7-9F449FB7F1E9}" destId="{B2E58674-F7AE-433F-A626-A1D28CEF9565}" srcOrd="2" destOrd="0" presId="urn:microsoft.com/office/officeart/2005/8/layout/cycle4"/>
    <dgm:cxn modelId="{9D815BA9-497B-4ADD-842C-EBE7407156B1}" type="presParOf" srcId="{14EF44A8-DBD9-4019-86E7-9F449FB7F1E9}" destId="{7B1F4A1C-581E-4870-AC9D-514BBF426EF7}" srcOrd="3" destOrd="0" presId="urn:microsoft.com/office/officeart/2005/8/layout/cycle4"/>
    <dgm:cxn modelId="{7548E62B-1B10-4F91-A524-6A74E5B59889}" type="presParOf" srcId="{14EF44A8-DBD9-4019-86E7-9F449FB7F1E9}" destId="{82047076-A1C7-4A93-9C01-BF219931D981}" srcOrd="4" destOrd="0" presId="urn:microsoft.com/office/officeart/2005/8/layout/cycle4"/>
    <dgm:cxn modelId="{42016133-3628-477F-ACBB-6780A240440C}" type="presParOf" srcId="{BA06066F-7F85-4E67-95C8-A7D8DA6D40D9}" destId="{49FF49F0-6EA6-48F5-9729-1619151F6A88}" srcOrd="2" destOrd="0" presId="urn:microsoft.com/office/officeart/2005/8/layout/cycle4"/>
    <dgm:cxn modelId="{1DF1BA4E-3C2E-49D1-BE97-6E27A911EC3D}" type="presParOf" srcId="{BA06066F-7F85-4E67-95C8-A7D8DA6D40D9}" destId="{90E800E3-4B2E-4EC7-9CB1-852EA9B0A7DF}"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154F15-1BF5-4873-B047-5FFEE855A39F}" type="doc">
      <dgm:prSet loTypeId="urn:microsoft.com/office/officeart/2005/8/layout/cycle4" loCatId="cycle" qsTypeId="urn:microsoft.com/office/officeart/2005/8/quickstyle/3d3" qsCatId="3D" csTypeId="urn:microsoft.com/office/officeart/2005/8/colors/colorful1" csCatId="colorful" phldr="1"/>
      <dgm:spPr/>
      <dgm:t>
        <a:bodyPr/>
        <a:lstStyle/>
        <a:p>
          <a:pPr rtl="1"/>
          <a:endParaRPr lang="fa-IR"/>
        </a:p>
      </dgm:t>
    </dgm:pt>
    <dgm:pt modelId="{9664643C-30FC-417A-BA03-80EB0B587290}">
      <dgm:prSet phldrT="[Text]"/>
      <dgm:spPr/>
      <dgm:t>
        <a:bodyPr/>
        <a:lstStyle/>
        <a:p>
          <a:pPr rtl="1"/>
          <a:r>
            <a:rPr lang="fa-IR" dirty="0"/>
            <a:t>سطوح تغییر</a:t>
          </a:r>
        </a:p>
      </dgm:t>
    </dgm:pt>
    <dgm:pt modelId="{DC5D7872-EA6F-4CDC-B187-BABB9B1860EA}" type="parTrans" cxnId="{4FC2ECF7-B235-439D-90D4-AC4ED000AF63}">
      <dgm:prSet/>
      <dgm:spPr/>
      <dgm:t>
        <a:bodyPr/>
        <a:lstStyle/>
        <a:p>
          <a:pPr rtl="1"/>
          <a:endParaRPr lang="fa-IR"/>
        </a:p>
      </dgm:t>
    </dgm:pt>
    <dgm:pt modelId="{3492BCCE-2E19-4433-B194-DCBF3FE748BC}" type="sibTrans" cxnId="{4FC2ECF7-B235-439D-90D4-AC4ED000AF63}">
      <dgm:prSet/>
      <dgm:spPr/>
      <dgm:t>
        <a:bodyPr/>
        <a:lstStyle/>
        <a:p>
          <a:pPr rtl="1"/>
          <a:endParaRPr lang="fa-IR"/>
        </a:p>
      </dgm:t>
    </dgm:pt>
    <dgm:pt modelId="{F0301F2C-B87D-4CBC-8867-77A55D710FE9}">
      <dgm:prSet phldrT="[Text]"/>
      <dgm:spPr/>
      <dgm:t>
        <a:bodyPr/>
        <a:lstStyle/>
        <a:p>
          <a:pPr rtl="1"/>
          <a:r>
            <a:rPr lang="fa-IR" dirty="0"/>
            <a:t>ساختاری</a:t>
          </a:r>
        </a:p>
      </dgm:t>
    </dgm:pt>
    <dgm:pt modelId="{3D17275B-D5CC-44C4-888B-A208A9B2BF09}" type="parTrans" cxnId="{AA57AC42-1407-479C-96B9-88D6853562C0}">
      <dgm:prSet/>
      <dgm:spPr/>
      <dgm:t>
        <a:bodyPr/>
        <a:lstStyle/>
        <a:p>
          <a:pPr rtl="1"/>
          <a:endParaRPr lang="fa-IR"/>
        </a:p>
      </dgm:t>
    </dgm:pt>
    <dgm:pt modelId="{C5C8021D-EC9C-48A6-999C-0FE563383D0A}" type="sibTrans" cxnId="{AA57AC42-1407-479C-96B9-88D6853562C0}">
      <dgm:prSet/>
      <dgm:spPr/>
      <dgm:t>
        <a:bodyPr/>
        <a:lstStyle/>
        <a:p>
          <a:pPr rtl="1"/>
          <a:endParaRPr lang="fa-IR"/>
        </a:p>
      </dgm:t>
    </dgm:pt>
    <dgm:pt modelId="{BF4649E7-EE41-4C8F-A82B-689CF7574197}">
      <dgm:prSet phldrT="[Text]"/>
      <dgm:spPr/>
      <dgm:t>
        <a:bodyPr/>
        <a:lstStyle/>
        <a:p>
          <a:pPr rtl="1"/>
          <a:r>
            <a:rPr lang="fa-IR" dirty="0">
              <a:solidFill>
                <a:srgbClr val="FF0000"/>
              </a:solidFill>
            </a:rPr>
            <a:t>ماهیت تغییر</a:t>
          </a:r>
        </a:p>
      </dgm:t>
    </dgm:pt>
    <dgm:pt modelId="{1EC62FB7-2B0D-42BD-9504-AB0B163294BF}" type="parTrans" cxnId="{FF31F6F5-80B1-4E84-8996-EC560BC012E9}">
      <dgm:prSet/>
      <dgm:spPr/>
      <dgm:t>
        <a:bodyPr/>
        <a:lstStyle/>
        <a:p>
          <a:pPr rtl="1"/>
          <a:endParaRPr lang="fa-IR"/>
        </a:p>
      </dgm:t>
    </dgm:pt>
    <dgm:pt modelId="{5DB027BB-6A07-4A36-91CB-9F8D84C6D7F0}" type="sibTrans" cxnId="{FF31F6F5-80B1-4E84-8996-EC560BC012E9}">
      <dgm:prSet/>
      <dgm:spPr/>
      <dgm:t>
        <a:bodyPr/>
        <a:lstStyle/>
        <a:p>
          <a:pPr rtl="1"/>
          <a:endParaRPr lang="fa-IR"/>
        </a:p>
      </dgm:t>
    </dgm:pt>
    <dgm:pt modelId="{59B45004-857B-4B63-9EC1-270E9371FE91}">
      <dgm:prSet phldrT="[Text]"/>
      <dgm:spPr>
        <a:solidFill>
          <a:srgbClr val="FFC000">
            <a:alpha val="90000"/>
          </a:srgbClr>
        </a:solidFill>
      </dgm:spPr>
      <dgm:t>
        <a:bodyPr/>
        <a:lstStyle/>
        <a:p>
          <a:pPr rtl="1"/>
          <a:r>
            <a:rPr lang="fa-IR" dirty="0">
              <a:solidFill>
                <a:srgbClr val="FF0000"/>
              </a:solidFill>
            </a:rPr>
            <a:t>بهبود</a:t>
          </a:r>
        </a:p>
      </dgm:t>
    </dgm:pt>
    <dgm:pt modelId="{D2F4543A-AA5D-49CF-9A20-1FE2EDE8145D}" type="parTrans" cxnId="{58F2252E-A36D-4E55-86E4-C1D98D24C165}">
      <dgm:prSet/>
      <dgm:spPr/>
      <dgm:t>
        <a:bodyPr/>
        <a:lstStyle/>
        <a:p>
          <a:pPr rtl="1"/>
          <a:endParaRPr lang="fa-IR"/>
        </a:p>
      </dgm:t>
    </dgm:pt>
    <dgm:pt modelId="{50B4EBD6-E1F2-4CFE-8E2B-ABEE249B186A}" type="sibTrans" cxnId="{58F2252E-A36D-4E55-86E4-C1D98D24C165}">
      <dgm:prSet/>
      <dgm:spPr/>
      <dgm:t>
        <a:bodyPr/>
        <a:lstStyle/>
        <a:p>
          <a:pPr rtl="1"/>
          <a:endParaRPr lang="fa-IR"/>
        </a:p>
      </dgm:t>
    </dgm:pt>
    <dgm:pt modelId="{077FD7A9-EFB8-450F-AEA4-7346D6DEF44E}">
      <dgm:prSet phldrT="[Text]"/>
      <dgm:spPr/>
      <dgm:t>
        <a:bodyPr/>
        <a:lstStyle/>
        <a:p>
          <a:pPr rtl="1"/>
          <a:r>
            <a:rPr lang="fa-IR" dirty="0"/>
            <a:t>دامنه تغییر</a:t>
          </a:r>
        </a:p>
      </dgm:t>
    </dgm:pt>
    <dgm:pt modelId="{9B45B25F-AAEE-4F6E-8953-2436A76782AC}" type="parTrans" cxnId="{92705B63-966E-449F-AB1B-EB8D53643D5C}">
      <dgm:prSet/>
      <dgm:spPr/>
      <dgm:t>
        <a:bodyPr/>
        <a:lstStyle/>
        <a:p>
          <a:pPr rtl="1"/>
          <a:endParaRPr lang="fa-IR"/>
        </a:p>
      </dgm:t>
    </dgm:pt>
    <dgm:pt modelId="{11F7D4D8-6C1B-48D5-BAC8-D2018A8503D3}" type="sibTrans" cxnId="{92705B63-966E-449F-AB1B-EB8D53643D5C}">
      <dgm:prSet/>
      <dgm:spPr/>
      <dgm:t>
        <a:bodyPr/>
        <a:lstStyle/>
        <a:p>
          <a:pPr rtl="1"/>
          <a:endParaRPr lang="fa-IR"/>
        </a:p>
      </dgm:t>
    </dgm:pt>
    <dgm:pt modelId="{7CDFC002-1A6C-4909-9FB2-13871B50DC35}">
      <dgm:prSet phldrT="[Text]"/>
      <dgm:spPr/>
      <dgm:t>
        <a:bodyPr/>
        <a:lstStyle/>
        <a:p>
          <a:pPr rtl="1"/>
          <a:r>
            <a:rPr lang="fa-IR" dirty="0"/>
            <a:t>سرعت</a:t>
          </a:r>
        </a:p>
      </dgm:t>
    </dgm:pt>
    <dgm:pt modelId="{B8A72531-0747-4031-A59F-2172D9492D52}" type="parTrans" cxnId="{758CD136-24A1-42F4-8067-E9DB160E9807}">
      <dgm:prSet/>
      <dgm:spPr/>
      <dgm:t>
        <a:bodyPr/>
        <a:lstStyle/>
        <a:p>
          <a:pPr rtl="1"/>
          <a:endParaRPr lang="fa-IR"/>
        </a:p>
      </dgm:t>
    </dgm:pt>
    <dgm:pt modelId="{D0B97C8C-A852-4406-824D-E15349451325}" type="sibTrans" cxnId="{758CD136-24A1-42F4-8067-E9DB160E9807}">
      <dgm:prSet/>
      <dgm:spPr/>
      <dgm:t>
        <a:bodyPr/>
        <a:lstStyle/>
        <a:p>
          <a:pPr rtl="1"/>
          <a:endParaRPr lang="fa-IR"/>
        </a:p>
      </dgm:t>
    </dgm:pt>
    <dgm:pt modelId="{0A8616CC-2300-4B0E-8DB6-0704B53A819B}">
      <dgm:prSet phldrT="[Text]"/>
      <dgm:spPr/>
      <dgm:t>
        <a:bodyPr/>
        <a:lstStyle/>
        <a:p>
          <a:pPr rtl="1"/>
          <a:r>
            <a:rPr lang="fa-IR" dirty="0"/>
            <a:t>مسئول تغییر</a:t>
          </a:r>
        </a:p>
      </dgm:t>
    </dgm:pt>
    <dgm:pt modelId="{61B03E7B-BA63-47AA-A19B-C417FD0C07C4}" type="parTrans" cxnId="{8FC4174D-56A2-49F6-9B59-8E78C1FE16C2}">
      <dgm:prSet/>
      <dgm:spPr/>
      <dgm:t>
        <a:bodyPr/>
        <a:lstStyle/>
        <a:p>
          <a:pPr rtl="1"/>
          <a:endParaRPr lang="fa-IR"/>
        </a:p>
      </dgm:t>
    </dgm:pt>
    <dgm:pt modelId="{9F01B4DE-6452-446F-A319-B015AC4FE63A}" type="sibTrans" cxnId="{8FC4174D-56A2-49F6-9B59-8E78C1FE16C2}">
      <dgm:prSet/>
      <dgm:spPr/>
      <dgm:t>
        <a:bodyPr/>
        <a:lstStyle/>
        <a:p>
          <a:pPr rtl="1"/>
          <a:endParaRPr lang="fa-IR"/>
        </a:p>
      </dgm:t>
    </dgm:pt>
    <dgm:pt modelId="{6201FEFB-D5CC-4C81-BC88-7FCCF7E9790A}">
      <dgm:prSet phldrT="[Text]"/>
      <dgm:spPr/>
      <dgm:t>
        <a:bodyPr/>
        <a:lstStyle/>
        <a:p>
          <a:pPr rtl="1"/>
          <a:r>
            <a:rPr lang="fa-IR" dirty="0"/>
            <a:t>مالکان</a:t>
          </a:r>
        </a:p>
      </dgm:t>
    </dgm:pt>
    <dgm:pt modelId="{62ECC9A2-A4AB-4666-8EA9-BB485831A293}" type="parTrans" cxnId="{5E6F7B17-85AE-4E0E-AF36-4A0152476E90}">
      <dgm:prSet/>
      <dgm:spPr/>
      <dgm:t>
        <a:bodyPr/>
        <a:lstStyle/>
        <a:p>
          <a:pPr rtl="1"/>
          <a:endParaRPr lang="fa-IR"/>
        </a:p>
      </dgm:t>
    </dgm:pt>
    <dgm:pt modelId="{C27788CD-BF4B-4ED1-81FB-3B0F33E05A9F}" type="sibTrans" cxnId="{5E6F7B17-85AE-4E0E-AF36-4A0152476E90}">
      <dgm:prSet/>
      <dgm:spPr/>
      <dgm:t>
        <a:bodyPr/>
        <a:lstStyle/>
        <a:p>
          <a:pPr rtl="1"/>
          <a:endParaRPr lang="fa-IR"/>
        </a:p>
      </dgm:t>
    </dgm:pt>
    <dgm:pt modelId="{EC5943BD-FBFD-4A05-98A2-1EA07F579228}">
      <dgm:prSet phldrT="[Text]"/>
      <dgm:spPr>
        <a:solidFill>
          <a:srgbClr val="FFC000">
            <a:alpha val="90000"/>
          </a:srgbClr>
        </a:solidFill>
      </dgm:spPr>
      <dgm:t>
        <a:bodyPr/>
        <a:lstStyle/>
        <a:p>
          <a:pPr rtl="1"/>
          <a:r>
            <a:rPr lang="fa-IR" dirty="0">
              <a:solidFill>
                <a:srgbClr val="FF0000"/>
              </a:solidFill>
            </a:rPr>
            <a:t>گذار</a:t>
          </a:r>
        </a:p>
      </dgm:t>
    </dgm:pt>
    <dgm:pt modelId="{AD06B8C3-C033-494A-9E7C-FCE81C6FA09F}" type="parTrans" cxnId="{A9CAEBBE-0F76-4B76-9A56-8AD36170B603}">
      <dgm:prSet/>
      <dgm:spPr/>
      <dgm:t>
        <a:bodyPr/>
        <a:lstStyle/>
        <a:p>
          <a:pPr rtl="1"/>
          <a:endParaRPr lang="fa-IR"/>
        </a:p>
      </dgm:t>
    </dgm:pt>
    <dgm:pt modelId="{E75B4891-DCB0-4A37-AE49-F534CC59B8C2}" type="sibTrans" cxnId="{A9CAEBBE-0F76-4B76-9A56-8AD36170B603}">
      <dgm:prSet/>
      <dgm:spPr/>
      <dgm:t>
        <a:bodyPr/>
        <a:lstStyle/>
        <a:p>
          <a:pPr rtl="1"/>
          <a:endParaRPr lang="fa-IR"/>
        </a:p>
      </dgm:t>
    </dgm:pt>
    <dgm:pt modelId="{E43225E7-8F61-4B0A-A113-204BAF9360F1}">
      <dgm:prSet phldrT="[Text]"/>
      <dgm:spPr>
        <a:solidFill>
          <a:srgbClr val="FFC000">
            <a:alpha val="90000"/>
          </a:srgbClr>
        </a:solidFill>
      </dgm:spPr>
      <dgm:t>
        <a:bodyPr/>
        <a:lstStyle/>
        <a:p>
          <a:pPr rtl="1"/>
          <a:r>
            <a:rPr lang="fa-IR" dirty="0">
              <a:solidFill>
                <a:srgbClr val="FF0000"/>
              </a:solidFill>
            </a:rPr>
            <a:t>تحولی</a:t>
          </a:r>
        </a:p>
      </dgm:t>
    </dgm:pt>
    <dgm:pt modelId="{9ECD9EE4-99C2-484F-8E25-A6A571411A30}" type="parTrans" cxnId="{91A471E3-B466-4051-A0CA-8C3C72EEC501}">
      <dgm:prSet/>
      <dgm:spPr/>
      <dgm:t>
        <a:bodyPr/>
        <a:lstStyle/>
        <a:p>
          <a:pPr rtl="1"/>
          <a:endParaRPr lang="fa-IR"/>
        </a:p>
      </dgm:t>
    </dgm:pt>
    <dgm:pt modelId="{B4D4B4CD-2F10-42F1-8B76-0856CE1B79B7}" type="sibTrans" cxnId="{91A471E3-B466-4051-A0CA-8C3C72EEC501}">
      <dgm:prSet/>
      <dgm:spPr/>
      <dgm:t>
        <a:bodyPr/>
        <a:lstStyle/>
        <a:p>
          <a:pPr rtl="1"/>
          <a:endParaRPr lang="fa-IR"/>
        </a:p>
      </dgm:t>
    </dgm:pt>
    <dgm:pt modelId="{CB55011C-E601-4ED2-9F28-EC437B6AD6DF}">
      <dgm:prSet phldrT="[Text]"/>
      <dgm:spPr/>
      <dgm:t>
        <a:bodyPr/>
        <a:lstStyle/>
        <a:p>
          <a:pPr rtl="1"/>
          <a:r>
            <a:rPr lang="fa-IR" dirty="0"/>
            <a:t>سازمانی</a:t>
          </a:r>
        </a:p>
      </dgm:t>
    </dgm:pt>
    <dgm:pt modelId="{A5CB7849-5E3E-4E42-A4F3-717EF3AE0E11}" type="parTrans" cxnId="{F36780D5-2C88-4441-8F67-3625B5DD21A3}">
      <dgm:prSet/>
      <dgm:spPr/>
      <dgm:t>
        <a:bodyPr/>
        <a:lstStyle/>
        <a:p>
          <a:pPr rtl="1"/>
          <a:endParaRPr lang="fa-IR"/>
        </a:p>
      </dgm:t>
    </dgm:pt>
    <dgm:pt modelId="{45E7F37A-8A97-4B6A-B5A5-FFDB325AF4B9}" type="sibTrans" cxnId="{F36780D5-2C88-4441-8F67-3625B5DD21A3}">
      <dgm:prSet/>
      <dgm:spPr/>
      <dgm:t>
        <a:bodyPr/>
        <a:lstStyle/>
        <a:p>
          <a:pPr rtl="1"/>
          <a:endParaRPr lang="fa-IR"/>
        </a:p>
      </dgm:t>
    </dgm:pt>
    <dgm:pt modelId="{0F81E703-AF20-4DB2-A5F4-849AEC810B3C}">
      <dgm:prSet phldrT="[Text]"/>
      <dgm:spPr/>
      <dgm:t>
        <a:bodyPr/>
        <a:lstStyle/>
        <a:p>
          <a:pPr rtl="1"/>
          <a:r>
            <a:rPr lang="fa-IR" dirty="0"/>
            <a:t>شخصی</a:t>
          </a:r>
        </a:p>
      </dgm:t>
    </dgm:pt>
    <dgm:pt modelId="{C7077404-D563-480B-B5C5-0B34626C13ED}" type="parTrans" cxnId="{FF7EF45F-8D5C-43BD-9795-24DA8E33A0C8}">
      <dgm:prSet/>
      <dgm:spPr/>
      <dgm:t>
        <a:bodyPr/>
        <a:lstStyle/>
        <a:p>
          <a:pPr rtl="1"/>
          <a:endParaRPr lang="fa-IR"/>
        </a:p>
      </dgm:t>
    </dgm:pt>
    <dgm:pt modelId="{70FE4650-67F9-4B64-A5C5-99029F386D69}" type="sibTrans" cxnId="{FF7EF45F-8D5C-43BD-9795-24DA8E33A0C8}">
      <dgm:prSet/>
      <dgm:spPr/>
      <dgm:t>
        <a:bodyPr/>
        <a:lstStyle/>
        <a:p>
          <a:pPr rtl="1"/>
          <a:endParaRPr lang="fa-IR"/>
        </a:p>
      </dgm:t>
    </dgm:pt>
    <dgm:pt modelId="{0FB0C42E-99F9-4EC6-BA37-A661121BA758}">
      <dgm:prSet phldrT="[Text]"/>
      <dgm:spPr/>
      <dgm:t>
        <a:bodyPr/>
        <a:lstStyle/>
        <a:p>
          <a:pPr rtl="1"/>
          <a:r>
            <a:rPr lang="fa-IR" dirty="0"/>
            <a:t>مدیران</a:t>
          </a:r>
        </a:p>
      </dgm:t>
    </dgm:pt>
    <dgm:pt modelId="{858A83F1-5A64-466B-B87E-2543601E5C22}" type="parTrans" cxnId="{2C88C471-ADF6-4059-9BDA-548B767A6FEE}">
      <dgm:prSet/>
      <dgm:spPr/>
      <dgm:t>
        <a:bodyPr/>
        <a:lstStyle/>
        <a:p>
          <a:pPr rtl="1"/>
          <a:endParaRPr lang="fa-IR"/>
        </a:p>
      </dgm:t>
    </dgm:pt>
    <dgm:pt modelId="{30AE4345-92DF-40E2-B3B3-003B19E34267}" type="sibTrans" cxnId="{2C88C471-ADF6-4059-9BDA-548B767A6FEE}">
      <dgm:prSet/>
      <dgm:spPr/>
      <dgm:t>
        <a:bodyPr/>
        <a:lstStyle/>
        <a:p>
          <a:pPr rtl="1"/>
          <a:endParaRPr lang="fa-IR"/>
        </a:p>
      </dgm:t>
    </dgm:pt>
    <dgm:pt modelId="{28B6FA58-B15C-4235-81CA-61FF7DC15779}">
      <dgm:prSet phldrT="[Text]"/>
      <dgm:spPr/>
      <dgm:t>
        <a:bodyPr/>
        <a:lstStyle/>
        <a:p>
          <a:pPr rtl="1"/>
          <a:r>
            <a:rPr lang="fa-IR" dirty="0"/>
            <a:t>کارکنان</a:t>
          </a:r>
        </a:p>
      </dgm:t>
    </dgm:pt>
    <dgm:pt modelId="{2006B422-0721-4B84-B5B1-5076B185BE7E}" type="parTrans" cxnId="{7E50AB76-9D54-417F-9947-A5B2F9AD78FD}">
      <dgm:prSet/>
      <dgm:spPr/>
      <dgm:t>
        <a:bodyPr/>
        <a:lstStyle/>
        <a:p>
          <a:pPr rtl="1"/>
          <a:endParaRPr lang="fa-IR"/>
        </a:p>
      </dgm:t>
    </dgm:pt>
    <dgm:pt modelId="{DC9840AF-58A5-4182-BA3E-4EC9608E21C0}" type="sibTrans" cxnId="{7E50AB76-9D54-417F-9947-A5B2F9AD78FD}">
      <dgm:prSet/>
      <dgm:spPr/>
      <dgm:t>
        <a:bodyPr/>
        <a:lstStyle/>
        <a:p>
          <a:pPr rtl="1"/>
          <a:endParaRPr lang="fa-IR"/>
        </a:p>
      </dgm:t>
    </dgm:pt>
    <dgm:pt modelId="{95DA12DF-A164-4797-B34D-67B4974D6BC0}">
      <dgm:prSet phldrT="[Text]"/>
      <dgm:spPr/>
      <dgm:t>
        <a:bodyPr/>
        <a:lstStyle/>
        <a:p>
          <a:pPr rtl="1"/>
          <a:r>
            <a:rPr lang="fa-IR" dirty="0"/>
            <a:t>استراتژی</a:t>
          </a:r>
        </a:p>
      </dgm:t>
    </dgm:pt>
    <dgm:pt modelId="{CBDCE26C-84F4-4BF4-AE6F-D6128A410424}" type="parTrans" cxnId="{D316B34D-2902-48A4-A9ED-C0A48A6E2F12}">
      <dgm:prSet/>
      <dgm:spPr/>
      <dgm:t>
        <a:bodyPr/>
        <a:lstStyle/>
        <a:p>
          <a:pPr rtl="1"/>
          <a:endParaRPr lang="fa-IR"/>
        </a:p>
      </dgm:t>
    </dgm:pt>
    <dgm:pt modelId="{0552EAA2-BA39-4BF2-B24B-15D1BDB2C867}" type="sibTrans" cxnId="{D316B34D-2902-48A4-A9ED-C0A48A6E2F12}">
      <dgm:prSet/>
      <dgm:spPr/>
      <dgm:t>
        <a:bodyPr/>
        <a:lstStyle/>
        <a:p>
          <a:pPr rtl="1"/>
          <a:endParaRPr lang="fa-IR"/>
        </a:p>
      </dgm:t>
    </dgm:pt>
    <dgm:pt modelId="{EF357790-596E-4B13-AE15-9776339B2A40}">
      <dgm:prSet phldrT="[Text]"/>
      <dgm:spPr/>
      <dgm:t>
        <a:bodyPr/>
        <a:lstStyle/>
        <a:p>
          <a:pPr rtl="1"/>
          <a:r>
            <a:rPr lang="fa-IR" dirty="0"/>
            <a:t>رهبری</a:t>
          </a:r>
        </a:p>
      </dgm:t>
    </dgm:pt>
    <dgm:pt modelId="{91380472-9DF7-4094-B5B8-DEBB4E0E7623}" type="parTrans" cxnId="{02FE2562-1A1E-47A0-97C6-48B16FE02C68}">
      <dgm:prSet/>
      <dgm:spPr/>
      <dgm:t>
        <a:bodyPr/>
        <a:lstStyle/>
        <a:p>
          <a:pPr rtl="1"/>
          <a:endParaRPr lang="fa-IR"/>
        </a:p>
      </dgm:t>
    </dgm:pt>
    <dgm:pt modelId="{A12C084F-10E9-4D9B-B6A8-603EB2D56F61}" type="sibTrans" cxnId="{02FE2562-1A1E-47A0-97C6-48B16FE02C68}">
      <dgm:prSet/>
      <dgm:spPr/>
      <dgm:t>
        <a:bodyPr/>
        <a:lstStyle/>
        <a:p>
          <a:pPr rtl="1"/>
          <a:endParaRPr lang="fa-IR"/>
        </a:p>
      </dgm:t>
    </dgm:pt>
    <dgm:pt modelId="{BA06066F-7F85-4E67-95C8-A7D8DA6D40D9}" type="pres">
      <dgm:prSet presAssocID="{56154F15-1BF5-4873-B047-5FFEE855A39F}" presName="cycleMatrixDiagram" presStyleCnt="0">
        <dgm:presLayoutVars>
          <dgm:chMax val="1"/>
          <dgm:dir/>
          <dgm:animLvl val="lvl"/>
          <dgm:resizeHandles val="exact"/>
        </dgm:presLayoutVars>
      </dgm:prSet>
      <dgm:spPr/>
    </dgm:pt>
    <dgm:pt modelId="{31A83A51-D6F0-48F5-A430-0CBE16619541}" type="pres">
      <dgm:prSet presAssocID="{56154F15-1BF5-4873-B047-5FFEE855A39F}" presName="children" presStyleCnt="0"/>
      <dgm:spPr/>
    </dgm:pt>
    <dgm:pt modelId="{C7F07B30-6233-45EE-9C36-D1FCB8F79F16}" type="pres">
      <dgm:prSet presAssocID="{56154F15-1BF5-4873-B047-5FFEE855A39F}" presName="child1group" presStyleCnt="0"/>
      <dgm:spPr/>
    </dgm:pt>
    <dgm:pt modelId="{638971C9-0BF3-4CAC-9984-B933CA2BAAC6}" type="pres">
      <dgm:prSet presAssocID="{56154F15-1BF5-4873-B047-5FFEE855A39F}" presName="child1" presStyleLbl="bgAcc1" presStyleIdx="0" presStyleCnt="4"/>
      <dgm:spPr/>
    </dgm:pt>
    <dgm:pt modelId="{FDFED820-C52A-4189-BBBA-07F1D9626BA0}" type="pres">
      <dgm:prSet presAssocID="{56154F15-1BF5-4873-B047-5FFEE855A39F}" presName="child1Text" presStyleLbl="bgAcc1" presStyleIdx="0" presStyleCnt="4">
        <dgm:presLayoutVars>
          <dgm:bulletEnabled val="1"/>
        </dgm:presLayoutVars>
      </dgm:prSet>
      <dgm:spPr/>
    </dgm:pt>
    <dgm:pt modelId="{4DE8494D-C4E8-48D5-B438-F8B3A6C2593B}" type="pres">
      <dgm:prSet presAssocID="{56154F15-1BF5-4873-B047-5FFEE855A39F}" presName="child2group" presStyleCnt="0"/>
      <dgm:spPr/>
    </dgm:pt>
    <dgm:pt modelId="{9ACD68EA-D6CA-49EE-958F-BAB141DB9A4C}" type="pres">
      <dgm:prSet presAssocID="{56154F15-1BF5-4873-B047-5FFEE855A39F}" presName="child2" presStyleLbl="bgAcc1" presStyleIdx="1" presStyleCnt="4"/>
      <dgm:spPr/>
    </dgm:pt>
    <dgm:pt modelId="{0343CFDF-BE50-4607-ADB0-D111BAA810FB}" type="pres">
      <dgm:prSet presAssocID="{56154F15-1BF5-4873-B047-5FFEE855A39F}" presName="child2Text" presStyleLbl="bgAcc1" presStyleIdx="1" presStyleCnt="4">
        <dgm:presLayoutVars>
          <dgm:bulletEnabled val="1"/>
        </dgm:presLayoutVars>
      </dgm:prSet>
      <dgm:spPr/>
    </dgm:pt>
    <dgm:pt modelId="{14282215-92C3-4576-BA3F-9E0B05C6EC06}" type="pres">
      <dgm:prSet presAssocID="{56154F15-1BF5-4873-B047-5FFEE855A39F}" presName="child3group" presStyleCnt="0"/>
      <dgm:spPr/>
    </dgm:pt>
    <dgm:pt modelId="{CCA8EC9C-742D-4363-8083-DCCD2771DFA8}" type="pres">
      <dgm:prSet presAssocID="{56154F15-1BF5-4873-B047-5FFEE855A39F}" presName="child3" presStyleLbl="bgAcc1" presStyleIdx="2" presStyleCnt="4"/>
      <dgm:spPr/>
    </dgm:pt>
    <dgm:pt modelId="{33534661-A417-4D26-8F2B-4517C6B07093}" type="pres">
      <dgm:prSet presAssocID="{56154F15-1BF5-4873-B047-5FFEE855A39F}" presName="child3Text" presStyleLbl="bgAcc1" presStyleIdx="2" presStyleCnt="4">
        <dgm:presLayoutVars>
          <dgm:bulletEnabled val="1"/>
        </dgm:presLayoutVars>
      </dgm:prSet>
      <dgm:spPr/>
    </dgm:pt>
    <dgm:pt modelId="{822DE900-084A-43E8-B55B-AA25FEC07337}" type="pres">
      <dgm:prSet presAssocID="{56154F15-1BF5-4873-B047-5FFEE855A39F}" presName="child4group" presStyleCnt="0"/>
      <dgm:spPr/>
    </dgm:pt>
    <dgm:pt modelId="{4CF56AC9-755E-40EC-9886-D948BA1B63D0}" type="pres">
      <dgm:prSet presAssocID="{56154F15-1BF5-4873-B047-5FFEE855A39F}" presName="child4" presStyleLbl="bgAcc1" presStyleIdx="3" presStyleCnt="4"/>
      <dgm:spPr/>
    </dgm:pt>
    <dgm:pt modelId="{CA5A2D58-A451-43C8-9A4A-1C8BCF75D881}" type="pres">
      <dgm:prSet presAssocID="{56154F15-1BF5-4873-B047-5FFEE855A39F}" presName="child4Text" presStyleLbl="bgAcc1" presStyleIdx="3" presStyleCnt="4">
        <dgm:presLayoutVars>
          <dgm:bulletEnabled val="1"/>
        </dgm:presLayoutVars>
      </dgm:prSet>
      <dgm:spPr/>
    </dgm:pt>
    <dgm:pt modelId="{5BDCB50C-00F3-416D-9C67-A87178FD5161}" type="pres">
      <dgm:prSet presAssocID="{56154F15-1BF5-4873-B047-5FFEE855A39F}" presName="childPlaceholder" presStyleCnt="0"/>
      <dgm:spPr/>
    </dgm:pt>
    <dgm:pt modelId="{14EF44A8-DBD9-4019-86E7-9F449FB7F1E9}" type="pres">
      <dgm:prSet presAssocID="{56154F15-1BF5-4873-B047-5FFEE855A39F}" presName="circle" presStyleCnt="0"/>
      <dgm:spPr/>
    </dgm:pt>
    <dgm:pt modelId="{D5AE25BD-C43D-45FA-9423-743FC0F55C42}" type="pres">
      <dgm:prSet presAssocID="{56154F15-1BF5-4873-B047-5FFEE855A39F}" presName="quadrant1" presStyleLbl="node1" presStyleIdx="0" presStyleCnt="4">
        <dgm:presLayoutVars>
          <dgm:chMax val="1"/>
          <dgm:bulletEnabled val="1"/>
        </dgm:presLayoutVars>
      </dgm:prSet>
      <dgm:spPr/>
    </dgm:pt>
    <dgm:pt modelId="{F6534C7A-121E-4189-A644-E171E81F831D}" type="pres">
      <dgm:prSet presAssocID="{56154F15-1BF5-4873-B047-5FFEE855A39F}" presName="quadrant2" presStyleLbl="node1" presStyleIdx="1" presStyleCnt="4">
        <dgm:presLayoutVars>
          <dgm:chMax val="1"/>
          <dgm:bulletEnabled val="1"/>
        </dgm:presLayoutVars>
      </dgm:prSet>
      <dgm:spPr/>
    </dgm:pt>
    <dgm:pt modelId="{B2E58674-F7AE-433F-A626-A1D28CEF9565}" type="pres">
      <dgm:prSet presAssocID="{56154F15-1BF5-4873-B047-5FFEE855A39F}" presName="quadrant3" presStyleLbl="node1" presStyleIdx="2" presStyleCnt="4">
        <dgm:presLayoutVars>
          <dgm:chMax val="1"/>
          <dgm:bulletEnabled val="1"/>
        </dgm:presLayoutVars>
      </dgm:prSet>
      <dgm:spPr/>
    </dgm:pt>
    <dgm:pt modelId="{7B1F4A1C-581E-4870-AC9D-514BBF426EF7}" type="pres">
      <dgm:prSet presAssocID="{56154F15-1BF5-4873-B047-5FFEE855A39F}" presName="quadrant4" presStyleLbl="node1" presStyleIdx="3" presStyleCnt="4">
        <dgm:presLayoutVars>
          <dgm:chMax val="1"/>
          <dgm:bulletEnabled val="1"/>
        </dgm:presLayoutVars>
      </dgm:prSet>
      <dgm:spPr/>
    </dgm:pt>
    <dgm:pt modelId="{82047076-A1C7-4A93-9C01-BF219931D981}" type="pres">
      <dgm:prSet presAssocID="{56154F15-1BF5-4873-B047-5FFEE855A39F}" presName="quadrantPlaceholder" presStyleCnt="0"/>
      <dgm:spPr/>
    </dgm:pt>
    <dgm:pt modelId="{49FF49F0-6EA6-48F5-9729-1619151F6A88}" type="pres">
      <dgm:prSet presAssocID="{56154F15-1BF5-4873-B047-5FFEE855A39F}" presName="center1" presStyleLbl="fgShp" presStyleIdx="0" presStyleCnt="2"/>
      <dgm:spPr/>
    </dgm:pt>
    <dgm:pt modelId="{90E800E3-4B2E-4EC7-9CB1-852EA9B0A7DF}" type="pres">
      <dgm:prSet presAssocID="{56154F15-1BF5-4873-B047-5FFEE855A39F}" presName="center2" presStyleLbl="fgShp" presStyleIdx="1" presStyleCnt="2"/>
      <dgm:spPr/>
    </dgm:pt>
  </dgm:ptLst>
  <dgm:cxnLst>
    <dgm:cxn modelId="{CFFB9B02-3912-45A2-94B2-49E2DC38F562}" type="presOf" srcId="{9664643C-30FC-417A-BA03-80EB0B587290}" destId="{D5AE25BD-C43D-45FA-9423-743FC0F55C42}" srcOrd="0" destOrd="0" presId="urn:microsoft.com/office/officeart/2005/8/layout/cycle4"/>
    <dgm:cxn modelId="{5E6F7B17-85AE-4E0E-AF36-4A0152476E90}" srcId="{0A8616CC-2300-4B0E-8DB6-0704B53A819B}" destId="{6201FEFB-D5CC-4C81-BC88-7FCCF7E9790A}" srcOrd="0" destOrd="0" parTransId="{62ECC9A2-A4AB-4666-8EA9-BB485831A293}" sibTransId="{C27788CD-BF4B-4ED1-81FB-3B0F33E05A9F}"/>
    <dgm:cxn modelId="{EA9C892A-97F7-4CB4-ACF9-4B5A2C96CC60}" type="presOf" srcId="{EC5943BD-FBFD-4A05-98A2-1EA07F579228}" destId="{9ACD68EA-D6CA-49EE-958F-BAB141DB9A4C}" srcOrd="0" destOrd="1" presId="urn:microsoft.com/office/officeart/2005/8/layout/cycle4"/>
    <dgm:cxn modelId="{58F2252E-A36D-4E55-86E4-C1D98D24C165}" srcId="{BF4649E7-EE41-4C8F-A82B-689CF7574197}" destId="{59B45004-857B-4B63-9EC1-270E9371FE91}" srcOrd="0" destOrd="0" parTransId="{D2F4543A-AA5D-49CF-9A20-1FE2EDE8145D}" sibTransId="{50B4EBD6-E1F2-4CFE-8E2B-ABEE249B186A}"/>
    <dgm:cxn modelId="{BA5FB332-DB04-42AF-A33C-8F237B6BDDA9}" type="presOf" srcId="{F0301F2C-B87D-4CBC-8867-77A55D710FE9}" destId="{FDFED820-C52A-4189-BBBA-07F1D9626BA0}" srcOrd="1" destOrd="0" presId="urn:microsoft.com/office/officeart/2005/8/layout/cycle4"/>
    <dgm:cxn modelId="{F376E133-A045-471F-B218-4AE7EC6401AC}" type="presOf" srcId="{BF4649E7-EE41-4C8F-A82B-689CF7574197}" destId="{F6534C7A-121E-4189-A644-E171E81F831D}" srcOrd="0" destOrd="0" presId="urn:microsoft.com/office/officeart/2005/8/layout/cycle4"/>
    <dgm:cxn modelId="{758CD136-24A1-42F4-8067-E9DB160E9807}" srcId="{077FD7A9-EFB8-450F-AEA4-7346D6DEF44E}" destId="{7CDFC002-1A6C-4909-9FB2-13871B50DC35}" srcOrd="0" destOrd="0" parTransId="{B8A72531-0747-4031-A59F-2172D9492D52}" sibTransId="{D0B97C8C-A852-4406-824D-E15349451325}"/>
    <dgm:cxn modelId="{EBB1B93D-E403-44DD-AC93-11F2321479F6}" type="presOf" srcId="{0FB0C42E-99F9-4EC6-BA37-A661121BA758}" destId="{CA5A2D58-A451-43C8-9A4A-1C8BCF75D881}" srcOrd="1" destOrd="1" presId="urn:microsoft.com/office/officeart/2005/8/layout/cycle4"/>
    <dgm:cxn modelId="{FF7EF45F-8D5C-43BD-9795-24DA8E33A0C8}" srcId="{9664643C-30FC-417A-BA03-80EB0B587290}" destId="{0F81E703-AF20-4DB2-A5F4-849AEC810B3C}" srcOrd="2" destOrd="0" parTransId="{C7077404-D563-480B-B5C5-0B34626C13ED}" sibTransId="{70FE4650-67F9-4B64-A5C5-99029F386D69}"/>
    <dgm:cxn modelId="{C923B460-E1BA-4424-9F1E-987C147F6373}" type="presOf" srcId="{7CDFC002-1A6C-4909-9FB2-13871B50DC35}" destId="{CCA8EC9C-742D-4363-8083-DCCD2771DFA8}" srcOrd="0" destOrd="0" presId="urn:microsoft.com/office/officeart/2005/8/layout/cycle4"/>
    <dgm:cxn modelId="{02FE2562-1A1E-47A0-97C6-48B16FE02C68}" srcId="{077FD7A9-EFB8-450F-AEA4-7346D6DEF44E}" destId="{EF357790-596E-4B13-AE15-9776339B2A40}" srcOrd="2" destOrd="0" parTransId="{91380472-9DF7-4094-B5B8-DEBB4E0E7623}" sibTransId="{A12C084F-10E9-4D9B-B6A8-603EB2D56F61}"/>
    <dgm:cxn modelId="{AA57AC42-1407-479C-96B9-88D6853562C0}" srcId="{9664643C-30FC-417A-BA03-80EB0B587290}" destId="{F0301F2C-B87D-4CBC-8867-77A55D710FE9}" srcOrd="0" destOrd="0" parTransId="{3D17275B-D5CC-44C4-888B-A208A9B2BF09}" sibTransId="{C5C8021D-EC9C-48A6-999C-0FE563383D0A}"/>
    <dgm:cxn modelId="{92705B63-966E-449F-AB1B-EB8D53643D5C}" srcId="{56154F15-1BF5-4873-B047-5FFEE855A39F}" destId="{077FD7A9-EFB8-450F-AEA4-7346D6DEF44E}" srcOrd="2" destOrd="0" parTransId="{9B45B25F-AAEE-4F6E-8953-2436A76782AC}" sibTransId="{11F7D4D8-6C1B-48D5-BAC8-D2018A8503D3}"/>
    <dgm:cxn modelId="{173E9B66-9C26-45C8-9CCF-BA5EFDA778BB}" type="presOf" srcId="{59B45004-857B-4B63-9EC1-270E9371FE91}" destId="{0343CFDF-BE50-4607-ADB0-D111BAA810FB}" srcOrd="1" destOrd="0" presId="urn:microsoft.com/office/officeart/2005/8/layout/cycle4"/>
    <dgm:cxn modelId="{1116EE68-057F-4F9E-9B00-5C43FBEE89C2}" type="presOf" srcId="{E43225E7-8F61-4B0A-A113-204BAF9360F1}" destId="{0343CFDF-BE50-4607-ADB0-D111BAA810FB}" srcOrd="1" destOrd="2" presId="urn:microsoft.com/office/officeart/2005/8/layout/cycle4"/>
    <dgm:cxn modelId="{A17E664C-91AD-4A5D-A91E-0F7A15E98670}" type="presOf" srcId="{7CDFC002-1A6C-4909-9FB2-13871B50DC35}" destId="{33534661-A417-4D26-8F2B-4517C6B07093}" srcOrd="1" destOrd="0" presId="urn:microsoft.com/office/officeart/2005/8/layout/cycle4"/>
    <dgm:cxn modelId="{8FC4174D-56A2-49F6-9B59-8E78C1FE16C2}" srcId="{56154F15-1BF5-4873-B047-5FFEE855A39F}" destId="{0A8616CC-2300-4B0E-8DB6-0704B53A819B}" srcOrd="3" destOrd="0" parTransId="{61B03E7B-BA63-47AA-A19B-C417FD0C07C4}" sibTransId="{9F01B4DE-6452-446F-A319-B015AC4FE63A}"/>
    <dgm:cxn modelId="{D316B34D-2902-48A4-A9ED-C0A48A6E2F12}" srcId="{077FD7A9-EFB8-450F-AEA4-7346D6DEF44E}" destId="{95DA12DF-A164-4797-B34D-67B4974D6BC0}" srcOrd="1" destOrd="0" parTransId="{CBDCE26C-84F4-4BF4-AE6F-D6128A410424}" sibTransId="{0552EAA2-BA39-4BF2-B24B-15D1BDB2C867}"/>
    <dgm:cxn modelId="{C73B684E-3934-401B-96F5-DBB9ED7122CE}" type="presOf" srcId="{CB55011C-E601-4ED2-9F28-EC437B6AD6DF}" destId="{FDFED820-C52A-4189-BBBA-07F1D9626BA0}" srcOrd="1" destOrd="1" presId="urn:microsoft.com/office/officeart/2005/8/layout/cycle4"/>
    <dgm:cxn modelId="{2C88C471-ADF6-4059-9BDA-548B767A6FEE}" srcId="{0A8616CC-2300-4B0E-8DB6-0704B53A819B}" destId="{0FB0C42E-99F9-4EC6-BA37-A661121BA758}" srcOrd="1" destOrd="0" parTransId="{858A83F1-5A64-466B-B87E-2543601E5C22}" sibTransId="{30AE4345-92DF-40E2-B3B3-003B19E34267}"/>
    <dgm:cxn modelId="{CB3C7F76-0BED-499A-8A0B-921E9D654CF4}" type="presOf" srcId="{95DA12DF-A164-4797-B34D-67B4974D6BC0}" destId="{CCA8EC9C-742D-4363-8083-DCCD2771DFA8}" srcOrd="0" destOrd="1" presId="urn:microsoft.com/office/officeart/2005/8/layout/cycle4"/>
    <dgm:cxn modelId="{7E50AB76-9D54-417F-9947-A5B2F9AD78FD}" srcId="{0A8616CC-2300-4B0E-8DB6-0704B53A819B}" destId="{28B6FA58-B15C-4235-81CA-61FF7DC15779}" srcOrd="2" destOrd="0" parTransId="{2006B422-0721-4B84-B5B1-5076B185BE7E}" sibTransId="{DC9840AF-58A5-4182-BA3E-4EC9608E21C0}"/>
    <dgm:cxn modelId="{18A1737C-2A36-489F-B119-14005F42EA7C}" type="presOf" srcId="{077FD7A9-EFB8-450F-AEA4-7346D6DEF44E}" destId="{B2E58674-F7AE-433F-A626-A1D28CEF9565}" srcOrd="0" destOrd="0" presId="urn:microsoft.com/office/officeart/2005/8/layout/cycle4"/>
    <dgm:cxn modelId="{5D43D47C-2F6A-4D58-A56B-F6EC29E2D41D}" type="presOf" srcId="{EC5943BD-FBFD-4A05-98A2-1EA07F579228}" destId="{0343CFDF-BE50-4607-ADB0-D111BAA810FB}" srcOrd="1" destOrd="1" presId="urn:microsoft.com/office/officeart/2005/8/layout/cycle4"/>
    <dgm:cxn modelId="{C8F0439A-B3CC-4885-805C-550FD7011844}" type="presOf" srcId="{28B6FA58-B15C-4235-81CA-61FF7DC15779}" destId="{CA5A2D58-A451-43C8-9A4A-1C8BCF75D881}" srcOrd="1" destOrd="2" presId="urn:microsoft.com/office/officeart/2005/8/layout/cycle4"/>
    <dgm:cxn modelId="{CC28EC9A-96E0-48B0-8AD4-245B83F9C013}" type="presOf" srcId="{95DA12DF-A164-4797-B34D-67B4974D6BC0}" destId="{33534661-A417-4D26-8F2B-4517C6B07093}" srcOrd="1" destOrd="1" presId="urn:microsoft.com/office/officeart/2005/8/layout/cycle4"/>
    <dgm:cxn modelId="{0AB3CF9F-8C87-4457-B666-C0272CA0E10D}" type="presOf" srcId="{E43225E7-8F61-4B0A-A113-204BAF9360F1}" destId="{9ACD68EA-D6CA-49EE-958F-BAB141DB9A4C}" srcOrd="0" destOrd="2" presId="urn:microsoft.com/office/officeart/2005/8/layout/cycle4"/>
    <dgm:cxn modelId="{B2D5EEAB-6A00-4DAD-B46A-1BC11C2A6B3F}" type="presOf" srcId="{6201FEFB-D5CC-4C81-BC88-7FCCF7E9790A}" destId="{4CF56AC9-755E-40EC-9886-D948BA1B63D0}" srcOrd="0" destOrd="0" presId="urn:microsoft.com/office/officeart/2005/8/layout/cycle4"/>
    <dgm:cxn modelId="{B377A8AE-3281-4870-9D5F-D007F09A55A2}" type="presOf" srcId="{EF357790-596E-4B13-AE15-9776339B2A40}" destId="{33534661-A417-4D26-8F2B-4517C6B07093}" srcOrd="1" destOrd="2" presId="urn:microsoft.com/office/officeart/2005/8/layout/cycle4"/>
    <dgm:cxn modelId="{494E7FB0-7753-444C-9C95-CE5E28DE61DD}" type="presOf" srcId="{0F81E703-AF20-4DB2-A5F4-849AEC810B3C}" destId="{FDFED820-C52A-4189-BBBA-07F1D9626BA0}" srcOrd="1" destOrd="2" presId="urn:microsoft.com/office/officeart/2005/8/layout/cycle4"/>
    <dgm:cxn modelId="{FEF9F5B6-3495-4310-8635-7997C27CBD00}" type="presOf" srcId="{0A8616CC-2300-4B0E-8DB6-0704B53A819B}" destId="{7B1F4A1C-581E-4870-AC9D-514BBF426EF7}" srcOrd="0" destOrd="0" presId="urn:microsoft.com/office/officeart/2005/8/layout/cycle4"/>
    <dgm:cxn modelId="{8EFC92BD-4A52-4663-A0B8-273B0FF7796F}" type="presOf" srcId="{0F81E703-AF20-4DB2-A5F4-849AEC810B3C}" destId="{638971C9-0BF3-4CAC-9984-B933CA2BAAC6}" srcOrd="0" destOrd="2" presId="urn:microsoft.com/office/officeart/2005/8/layout/cycle4"/>
    <dgm:cxn modelId="{A9CAEBBE-0F76-4B76-9A56-8AD36170B603}" srcId="{BF4649E7-EE41-4C8F-A82B-689CF7574197}" destId="{EC5943BD-FBFD-4A05-98A2-1EA07F579228}" srcOrd="1" destOrd="0" parTransId="{AD06B8C3-C033-494A-9E7C-FCE81C6FA09F}" sibTransId="{E75B4891-DCB0-4A37-AE49-F534CC59B8C2}"/>
    <dgm:cxn modelId="{92AAF7C0-19DB-465B-BA5C-5F1000E05147}" type="presOf" srcId="{EF357790-596E-4B13-AE15-9776339B2A40}" destId="{CCA8EC9C-742D-4363-8083-DCCD2771DFA8}" srcOrd="0" destOrd="2" presId="urn:microsoft.com/office/officeart/2005/8/layout/cycle4"/>
    <dgm:cxn modelId="{57F6D9D1-FAD1-41C3-8A84-C00A4F9ECD9E}" type="presOf" srcId="{59B45004-857B-4B63-9EC1-270E9371FE91}" destId="{9ACD68EA-D6CA-49EE-958F-BAB141DB9A4C}" srcOrd="0" destOrd="0" presId="urn:microsoft.com/office/officeart/2005/8/layout/cycle4"/>
    <dgm:cxn modelId="{F36780D5-2C88-4441-8F67-3625B5DD21A3}" srcId="{9664643C-30FC-417A-BA03-80EB0B587290}" destId="{CB55011C-E601-4ED2-9F28-EC437B6AD6DF}" srcOrd="1" destOrd="0" parTransId="{A5CB7849-5E3E-4E42-A4F3-717EF3AE0E11}" sibTransId="{45E7F37A-8A97-4B6A-B5A5-FFDB325AF4B9}"/>
    <dgm:cxn modelId="{DD1E23D9-AD5F-4DBE-BFDC-3062EAB2C151}" type="presOf" srcId="{0FB0C42E-99F9-4EC6-BA37-A661121BA758}" destId="{4CF56AC9-755E-40EC-9886-D948BA1B63D0}" srcOrd="0" destOrd="1" presId="urn:microsoft.com/office/officeart/2005/8/layout/cycle4"/>
    <dgm:cxn modelId="{0A1EB2DA-A074-4F45-AFC1-FF01A1BD8946}" type="presOf" srcId="{56154F15-1BF5-4873-B047-5FFEE855A39F}" destId="{BA06066F-7F85-4E67-95C8-A7D8DA6D40D9}" srcOrd="0" destOrd="0" presId="urn:microsoft.com/office/officeart/2005/8/layout/cycle4"/>
    <dgm:cxn modelId="{91A471E3-B466-4051-A0CA-8C3C72EEC501}" srcId="{BF4649E7-EE41-4C8F-A82B-689CF7574197}" destId="{E43225E7-8F61-4B0A-A113-204BAF9360F1}" srcOrd="2" destOrd="0" parTransId="{9ECD9EE4-99C2-484F-8E25-A6A571411A30}" sibTransId="{B4D4B4CD-2F10-42F1-8B76-0856CE1B79B7}"/>
    <dgm:cxn modelId="{659B1AE4-CD12-463A-95D4-A3733B906AD8}" type="presOf" srcId="{F0301F2C-B87D-4CBC-8867-77A55D710FE9}" destId="{638971C9-0BF3-4CAC-9984-B933CA2BAAC6}" srcOrd="0" destOrd="0" presId="urn:microsoft.com/office/officeart/2005/8/layout/cycle4"/>
    <dgm:cxn modelId="{36D0DEEA-E9A7-4AD5-8366-7115F02ECFDA}" type="presOf" srcId="{CB55011C-E601-4ED2-9F28-EC437B6AD6DF}" destId="{638971C9-0BF3-4CAC-9984-B933CA2BAAC6}" srcOrd="0" destOrd="1" presId="urn:microsoft.com/office/officeart/2005/8/layout/cycle4"/>
    <dgm:cxn modelId="{BA1993ED-97CA-4733-9847-A79636188798}" type="presOf" srcId="{28B6FA58-B15C-4235-81CA-61FF7DC15779}" destId="{4CF56AC9-755E-40EC-9886-D948BA1B63D0}" srcOrd="0" destOrd="2" presId="urn:microsoft.com/office/officeart/2005/8/layout/cycle4"/>
    <dgm:cxn modelId="{78F645F1-5E3A-4531-8268-35C5D66858E8}" type="presOf" srcId="{6201FEFB-D5CC-4C81-BC88-7FCCF7E9790A}" destId="{CA5A2D58-A451-43C8-9A4A-1C8BCF75D881}" srcOrd="1" destOrd="0" presId="urn:microsoft.com/office/officeart/2005/8/layout/cycle4"/>
    <dgm:cxn modelId="{FF31F6F5-80B1-4E84-8996-EC560BC012E9}" srcId="{56154F15-1BF5-4873-B047-5FFEE855A39F}" destId="{BF4649E7-EE41-4C8F-A82B-689CF7574197}" srcOrd="1" destOrd="0" parTransId="{1EC62FB7-2B0D-42BD-9504-AB0B163294BF}" sibTransId="{5DB027BB-6A07-4A36-91CB-9F8D84C6D7F0}"/>
    <dgm:cxn modelId="{4FC2ECF7-B235-439D-90D4-AC4ED000AF63}" srcId="{56154F15-1BF5-4873-B047-5FFEE855A39F}" destId="{9664643C-30FC-417A-BA03-80EB0B587290}" srcOrd="0" destOrd="0" parTransId="{DC5D7872-EA6F-4CDC-B187-BABB9B1860EA}" sibTransId="{3492BCCE-2E19-4433-B194-DCBF3FE748BC}"/>
    <dgm:cxn modelId="{200F2790-A807-49D1-9AB5-C63101E6BCD9}" type="presParOf" srcId="{BA06066F-7F85-4E67-95C8-A7D8DA6D40D9}" destId="{31A83A51-D6F0-48F5-A430-0CBE16619541}" srcOrd="0" destOrd="0" presId="urn:microsoft.com/office/officeart/2005/8/layout/cycle4"/>
    <dgm:cxn modelId="{8725B4AB-B982-4776-B507-6431ABC8FFB2}" type="presParOf" srcId="{31A83A51-D6F0-48F5-A430-0CBE16619541}" destId="{C7F07B30-6233-45EE-9C36-D1FCB8F79F16}" srcOrd="0" destOrd="0" presId="urn:microsoft.com/office/officeart/2005/8/layout/cycle4"/>
    <dgm:cxn modelId="{1FCBAA41-B775-41A2-B4D8-881D599F4AB6}" type="presParOf" srcId="{C7F07B30-6233-45EE-9C36-D1FCB8F79F16}" destId="{638971C9-0BF3-4CAC-9984-B933CA2BAAC6}" srcOrd="0" destOrd="0" presId="urn:microsoft.com/office/officeart/2005/8/layout/cycle4"/>
    <dgm:cxn modelId="{1356835A-2571-4397-9848-8C0DDD420267}" type="presParOf" srcId="{C7F07B30-6233-45EE-9C36-D1FCB8F79F16}" destId="{FDFED820-C52A-4189-BBBA-07F1D9626BA0}" srcOrd="1" destOrd="0" presId="urn:microsoft.com/office/officeart/2005/8/layout/cycle4"/>
    <dgm:cxn modelId="{D4EBE902-F48E-4F87-AEB7-42343FAC4E38}" type="presParOf" srcId="{31A83A51-D6F0-48F5-A430-0CBE16619541}" destId="{4DE8494D-C4E8-48D5-B438-F8B3A6C2593B}" srcOrd="1" destOrd="0" presId="urn:microsoft.com/office/officeart/2005/8/layout/cycle4"/>
    <dgm:cxn modelId="{33679513-ACD1-4500-85D3-95270AAB2A7D}" type="presParOf" srcId="{4DE8494D-C4E8-48D5-B438-F8B3A6C2593B}" destId="{9ACD68EA-D6CA-49EE-958F-BAB141DB9A4C}" srcOrd="0" destOrd="0" presId="urn:microsoft.com/office/officeart/2005/8/layout/cycle4"/>
    <dgm:cxn modelId="{93475F94-F468-4FFE-A8E6-D14B96D63C39}" type="presParOf" srcId="{4DE8494D-C4E8-48D5-B438-F8B3A6C2593B}" destId="{0343CFDF-BE50-4607-ADB0-D111BAA810FB}" srcOrd="1" destOrd="0" presId="urn:microsoft.com/office/officeart/2005/8/layout/cycle4"/>
    <dgm:cxn modelId="{A9A820B6-192E-41FF-B9C6-E00D143265FE}" type="presParOf" srcId="{31A83A51-D6F0-48F5-A430-0CBE16619541}" destId="{14282215-92C3-4576-BA3F-9E0B05C6EC06}" srcOrd="2" destOrd="0" presId="urn:microsoft.com/office/officeart/2005/8/layout/cycle4"/>
    <dgm:cxn modelId="{595E0E2E-35C9-4A27-B9D9-BA2EE8088C20}" type="presParOf" srcId="{14282215-92C3-4576-BA3F-9E0B05C6EC06}" destId="{CCA8EC9C-742D-4363-8083-DCCD2771DFA8}" srcOrd="0" destOrd="0" presId="urn:microsoft.com/office/officeart/2005/8/layout/cycle4"/>
    <dgm:cxn modelId="{6CF96E77-456E-4B76-B720-13D723C65D3D}" type="presParOf" srcId="{14282215-92C3-4576-BA3F-9E0B05C6EC06}" destId="{33534661-A417-4D26-8F2B-4517C6B07093}" srcOrd="1" destOrd="0" presId="urn:microsoft.com/office/officeart/2005/8/layout/cycle4"/>
    <dgm:cxn modelId="{463D2798-AB2B-4F87-B26F-75CAE9296A35}" type="presParOf" srcId="{31A83A51-D6F0-48F5-A430-0CBE16619541}" destId="{822DE900-084A-43E8-B55B-AA25FEC07337}" srcOrd="3" destOrd="0" presId="urn:microsoft.com/office/officeart/2005/8/layout/cycle4"/>
    <dgm:cxn modelId="{8371E669-168B-4BE2-9AA9-7A2A9E8A76DF}" type="presParOf" srcId="{822DE900-084A-43E8-B55B-AA25FEC07337}" destId="{4CF56AC9-755E-40EC-9886-D948BA1B63D0}" srcOrd="0" destOrd="0" presId="urn:microsoft.com/office/officeart/2005/8/layout/cycle4"/>
    <dgm:cxn modelId="{2EC55F38-78D3-4290-8CBC-7E022FBD3454}" type="presParOf" srcId="{822DE900-084A-43E8-B55B-AA25FEC07337}" destId="{CA5A2D58-A451-43C8-9A4A-1C8BCF75D881}" srcOrd="1" destOrd="0" presId="urn:microsoft.com/office/officeart/2005/8/layout/cycle4"/>
    <dgm:cxn modelId="{C7C519B3-72E4-4932-B901-1FEFA20F09A7}" type="presParOf" srcId="{31A83A51-D6F0-48F5-A430-0CBE16619541}" destId="{5BDCB50C-00F3-416D-9C67-A87178FD5161}" srcOrd="4" destOrd="0" presId="urn:microsoft.com/office/officeart/2005/8/layout/cycle4"/>
    <dgm:cxn modelId="{3C946515-581A-4C4A-93E5-5FD68F6C9679}" type="presParOf" srcId="{BA06066F-7F85-4E67-95C8-A7D8DA6D40D9}" destId="{14EF44A8-DBD9-4019-86E7-9F449FB7F1E9}" srcOrd="1" destOrd="0" presId="urn:microsoft.com/office/officeart/2005/8/layout/cycle4"/>
    <dgm:cxn modelId="{ED7AF3B5-5B4F-4A1F-B3A5-83DD89A5CB0D}" type="presParOf" srcId="{14EF44A8-DBD9-4019-86E7-9F449FB7F1E9}" destId="{D5AE25BD-C43D-45FA-9423-743FC0F55C42}" srcOrd="0" destOrd="0" presId="urn:microsoft.com/office/officeart/2005/8/layout/cycle4"/>
    <dgm:cxn modelId="{0ACEB5F7-0877-4DF3-844E-447839F445D8}" type="presParOf" srcId="{14EF44A8-DBD9-4019-86E7-9F449FB7F1E9}" destId="{F6534C7A-121E-4189-A644-E171E81F831D}" srcOrd="1" destOrd="0" presId="urn:microsoft.com/office/officeart/2005/8/layout/cycle4"/>
    <dgm:cxn modelId="{A7684379-B8EA-4A7B-B739-C5B3B99D3BA1}" type="presParOf" srcId="{14EF44A8-DBD9-4019-86E7-9F449FB7F1E9}" destId="{B2E58674-F7AE-433F-A626-A1D28CEF9565}" srcOrd="2" destOrd="0" presId="urn:microsoft.com/office/officeart/2005/8/layout/cycle4"/>
    <dgm:cxn modelId="{721CF489-983F-4EF0-99BC-6359C0469684}" type="presParOf" srcId="{14EF44A8-DBD9-4019-86E7-9F449FB7F1E9}" destId="{7B1F4A1C-581E-4870-AC9D-514BBF426EF7}" srcOrd="3" destOrd="0" presId="urn:microsoft.com/office/officeart/2005/8/layout/cycle4"/>
    <dgm:cxn modelId="{E8A9647C-C2F2-43A9-BE98-DA517143ACD7}" type="presParOf" srcId="{14EF44A8-DBD9-4019-86E7-9F449FB7F1E9}" destId="{82047076-A1C7-4A93-9C01-BF219931D981}" srcOrd="4" destOrd="0" presId="urn:microsoft.com/office/officeart/2005/8/layout/cycle4"/>
    <dgm:cxn modelId="{202BB7BD-F5CE-4BF3-99FC-FE08A2C417E0}" type="presParOf" srcId="{BA06066F-7F85-4E67-95C8-A7D8DA6D40D9}" destId="{49FF49F0-6EA6-48F5-9729-1619151F6A88}" srcOrd="2" destOrd="0" presId="urn:microsoft.com/office/officeart/2005/8/layout/cycle4"/>
    <dgm:cxn modelId="{23F6E669-CF56-4D48-A313-4911AC476277}" type="presParOf" srcId="{BA06066F-7F85-4E67-95C8-A7D8DA6D40D9}" destId="{90E800E3-4B2E-4EC7-9CB1-852EA9B0A7D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154F15-1BF5-4873-B047-5FFEE855A39F}" type="doc">
      <dgm:prSet loTypeId="urn:microsoft.com/office/officeart/2005/8/layout/cycle4" loCatId="cycle" qsTypeId="urn:microsoft.com/office/officeart/2005/8/quickstyle/3d3" qsCatId="3D" csTypeId="urn:microsoft.com/office/officeart/2005/8/colors/colorful1" csCatId="colorful" phldr="1"/>
      <dgm:spPr/>
      <dgm:t>
        <a:bodyPr/>
        <a:lstStyle/>
        <a:p>
          <a:pPr rtl="1"/>
          <a:endParaRPr lang="fa-IR"/>
        </a:p>
      </dgm:t>
    </dgm:pt>
    <dgm:pt modelId="{9664643C-30FC-417A-BA03-80EB0B587290}">
      <dgm:prSet phldrT="[Text]"/>
      <dgm:spPr/>
      <dgm:t>
        <a:bodyPr/>
        <a:lstStyle/>
        <a:p>
          <a:pPr rtl="1"/>
          <a:r>
            <a:rPr lang="fa-IR" dirty="0">
              <a:solidFill>
                <a:srgbClr val="FF0000"/>
              </a:solidFill>
            </a:rPr>
            <a:t>سطوح تغییر</a:t>
          </a:r>
        </a:p>
      </dgm:t>
    </dgm:pt>
    <dgm:pt modelId="{DC5D7872-EA6F-4CDC-B187-BABB9B1860EA}" type="parTrans" cxnId="{4FC2ECF7-B235-439D-90D4-AC4ED000AF63}">
      <dgm:prSet/>
      <dgm:spPr/>
      <dgm:t>
        <a:bodyPr/>
        <a:lstStyle/>
        <a:p>
          <a:pPr rtl="1"/>
          <a:endParaRPr lang="fa-IR"/>
        </a:p>
      </dgm:t>
    </dgm:pt>
    <dgm:pt modelId="{3492BCCE-2E19-4433-B194-DCBF3FE748BC}" type="sibTrans" cxnId="{4FC2ECF7-B235-439D-90D4-AC4ED000AF63}">
      <dgm:prSet/>
      <dgm:spPr/>
      <dgm:t>
        <a:bodyPr/>
        <a:lstStyle/>
        <a:p>
          <a:pPr rtl="1"/>
          <a:endParaRPr lang="fa-IR"/>
        </a:p>
      </dgm:t>
    </dgm:pt>
    <dgm:pt modelId="{F0301F2C-B87D-4CBC-8867-77A55D710FE9}">
      <dgm:prSet phldrT="[Text]"/>
      <dgm:spPr>
        <a:solidFill>
          <a:srgbClr val="FFC000"/>
        </a:solidFill>
      </dgm:spPr>
      <dgm:t>
        <a:bodyPr/>
        <a:lstStyle/>
        <a:p>
          <a:pPr rtl="1"/>
          <a:r>
            <a:rPr lang="fa-IR" dirty="0">
              <a:solidFill>
                <a:srgbClr val="FF0000"/>
              </a:solidFill>
            </a:rPr>
            <a:t>ساختاری</a:t>
          </a:r>
        </a:p>
      </dgm:t>
    </dgm:pt>
    <dgm:pt modelId="{3D17275B-D5CC-44C4-888B-A208A9B2BF09}" type="parTrans" cxnId="{AA57AC42-1407-479C-96B9-88D6853562C0}">
      <dgm:prSet/>
      <dgm:spPr/>
      <dgm:t>
        <a:bodyPr/>
        <a:lstStyle/>
        <a:p>
          <a:pPr rtl="1"/>
          <a:endParaRPr lang="fa-IR"/>
        </a:p>
      </dgm:t>
    </dgm:pt>
    <dgm:pt modelId="{C5C8021D-EC9C-48A6-999C-0FE563383D0A}" type="sibTrans" cxnId="{AA57AC42-1407-479C-96B9-88D6853562C0}">
      <dgm:prSet/>
      <dgm:spPr/>
      <dgm:t>
        <a:bodyPr/>
        <a:lstStyle/>
        <a:p>
          <a:pPr rtl="1"/>
          <a:endParaRPr lang="fa-IR"/>
        </a:p>
      </dgm:t>
    </dgm:pt>
    <dgm:pt modelId="{BF4649E7-EE41-4C8F-A82B-689CF7574197}">
      <dgm:prSet phldrT="[Text]"/>
      <dgm:spPr/>
      <dgm:t>
        <a:bodyPr/>
        <a:lstStyle/>
        <a:p>
          <a:pPr rtl="1"/>
          <a:r>
            <a:rPr lang="fa-IR" dirty="0"/>
            <a:t>ماهیت تغییر</a:t>
          </a:r>
        </a:p>
      </dgm:t>
    </dgm:pt>
    <dgm:pt modelId="{1EC62FB7-2B0D-42BD-9504-AB0B163294BF}" type="parTrans" cxnId="{FF31F6F5-80B1-4E84-8996-EC560BC012E9}">
      <dgm:prSet/>
      <dgm:spPr/>
      <dgm:t>
        <a:bodyPr/>
        <a:lstStyle/>
        <a:p>
          <a:pPr rtl="1"/>
          <a:endParaRPr lang="fa-IR"/>
        </a:p>
      </dgm:t>
    </dgm:pt>
    <dgm:pt modelId="{5DB027BB-6A07-4A36-91CB-9F8D84C6D7F0}" type="sibTrans" cxnId="{FF31F6F5-80B1-4E84-8996-EC560BC012E9}">
      <dgm:prSet/>
      <dgm:spPr/>
      <dgm:t>
        <a:bodyPr/>
        <a:lstStyle/>
        <a:p>
          <a:pPr rtl="1"/>
          <a:endParaRPr lang="fa-IR"/>
        </a:p>
      </dgm:t>
    </dgm:pt>
    <dgm:pt modelId="{59B45004-857B-4B63-9EC1-270E9371FE91}">
      <dgm:prSet phldrT="[Text]"/>
      <dgm:spPr/>
      <dgm:t>
        <a:bodyPr/>
        <a:lstStyle/>
        <a:p>
          <a:pPr rtl="1"/>
          <a:r>
            <a:rPr lang="fa-IR" dirty="0"/>
            <a:t>بهبود</a:t>
          </a:r>
        </a:p>
      </dgm:t>
    </dgm:pt>
    <dgm:pt modelId="{D2F4543A-AA5D-49CF-9A20-1FE2EDE8145D}" type="parTrans" cxnId="{58F2252E-A36D-4E55-86E4-C1D98D24C165}">
      <dgm:prSet/>
      <dgm:spPr/>
      <dgm:t>
        <a:bodyPr/>
        <a:lstStyle/>
        <a:p>
          <a:pPr rtl="1"/>
          <a:endParaRPr lang="fa-IR"/>
        </a:p>
      </dgm:t>
    </dgm:pt>
    <dgm:pt modelId="{50B4EBD6-E1F2-4CFE-8E2B-ABEE249B186A}" type="sibTrans" cxnId="{58F2252E-A36D-4E55-86E4-C1D98D24C165}">
      <dgm:prSet/>
      <dgm:spPr/>
      <dgm:t>
        <a:bodyPr/>
        <a:lstStyle/>
        <a:p>
          <a:pPr rtl="1"/>
          <a:endParaRPr lang="fa-IR"/>
        </a:p>
      </dgm:t>
    </dgm:pt>
    <dgm:pt modelId="{077FD7A9-EFB8-450F-AEA4-7346D6DEF44E}">
      <dgm:prSet phldrT="[Text]"/>
      <dgm:spPr/>
      <dgm:t>
        <a:bodyPr/>
        <a:lstStyle/>
        <a:p>
          <a:pPr rtl="1"/>
          <a:r>
            <a:rPr lang="fa-IR" dirty="0"/>
            <a:t>دامنه تغییر</a:t>
          </a:r>
        </a:p>
      </dgm:t>
    </dgm:pt>
    <dgm:pt modelId="{9B45B25F-AAEE-4F6E-8953-2436A76782AC}" type="parTrans" cxnId="{92705B63-966E-449F-AB1B-EB8D53643D5C}">
      <dgm:prSet/>
      <dgm:spPr/>
      <dgm:t>
        <a:bodyPr/>
        <a:lstStyle/>
        <a:p>
          <a:pPr rtl="1"/>
          <a:endParaRPr lang="fa-IR"/>
        </a:p>
      </dgm:t>
    </dgm:pt>
    <dgm:pt modelId="{11F7D4D8-6C1B-48D5-BAC8-D2018A8503D3}" type="sibTrans" cxnId="{92705B63-966E-449F-AB1B-EB8D53643D5C}">
      <dgm:prSet/>
      <dgm:spPr/>
      <dgm:t>
        <a:bodyPr/>
        <a:lstStyle/>
        <a:p>
          <a:pPr rtl="1"/>
          <a:endParaRPr lang="fa-IR"/>
        </a:p>
      </dgm:t>
    </dgm:pt>
    <dgm:pt modelId="{7CDFC002-1A6C-4909-9FB2-13871B50DC35}">
      <dgm:prSet phldrT="[Text]"/>
      <dgm:spPr/>
      <dgm:t>
        <a:bodyPr/>
        <a:lstStyle/>
        <a:p>
          <a:pPr rtl="1"/>
          <a:r>
            <a:rPr lang="fa-IR" dirty="0"/>
            <a:t>سرعت</a:t>
          </a:r>
        </a:p>
      </dgm:t>
    </dgm:pt>
    <dgm:pt modelId="{B8A72531-0747-4031-A59F-2172D9492D52}" type="parTrans" cxnId="{758CD136-24A1-42F4-8067-E9DB160E9807}">
      <dgm:prSet/>
      <dgm:spPr/>
      <dgm:t>
        <a:bodyPr/>
        <a:lstStyle/>
        <a:p>
          <a:pPr rtl="1"/>
          <a:endParaRPr lang="fa-IR"/>
        </a:p>
      </dgm:t>
    </dgm:pt>
    <dgm:pt modelId="{D0B97C8C-A852-4406-824D-E15349451325}" type="sibTrans" cxnId="{758CD136-24A1-42F4-8067-E9DB160E9807}">
      <dgm:prSet/>
      <dgm:spPr/>
      <dgm:t>
        <a:bodyPr/>
        <a:lstStyle/>
        <a:p>
          <a:pPr rtl="1"/>
          <a:endParaRPr lang="fa-IR"/>
        </a:p>
      </dgm:t>
    </dgm:pt>
    <dgm:pt modelId="{0A8616CC-2300-4B0E-8DB6-0704B53A819B}">
      <dgm:prSet phldrT="[Text]"/>
      <dgm:spPr/>
      <dgm:t>
        <a:bodyPr/>
        <a:lstStyle/>
        <a:p>
          <a:pPr rtl="1"/>
          <a:r>
            <a:rPr lang="fa-IR" dirty="0"/>
            <a:t>مسئول تغییر</a:t>
          </a:r>
        </a:p>
      </dgm:t>
    </dgm:pt>
    <dgm:pt modelId="{61B03E7B-BA63-47AA-A19B-C417FD0C07C4}" type="parTrans" cxnId="{8FC4174D-56A2-49F6-9B59-8E78C1FE16C2}">
      <dgm:prSet/>
      <dgm:spPr/>
      <dgm:t>
        <a:bodyPr/>
        <a:lstStyle/>
        <a:p>
          <a:pPr rtl="1"/>
          <a:endParaRPr lang="fa-IR"/>
        </a:p>
      </dgm:t>
    </dgm:pt>
    <dgm:pt modelId="{9F01B4DE-6452-446F-A319-B015AC4FE63A}" type="sibTrans" cxnId="{8FC4174D-56A2-49F6-9B59-8E78C1FE16C2}">
      <dgm:prSet/>
      <dgm:spPr/>
      <dgm:t>
        <a:bodyPr/>
        <a:lstStyle/>
        <a:p>
          <a:pPr rtl="1"/>
          <a:endParaRPr lang="fa-IR"/>
        </a:p>
      </dgm:t>
    </dgm:pt>
    <dgm:pt modelId="{6201FEFB-D5CC-4C81-BC88-7FCCF7E9790A}">
      <dgm:prSet phldrT="[Text]"/>
      <dgm:spPr/>
      <dgm:t>
        <a:bodyPr/>
        <a:lstStyle/>
        <a:p>
          <a:pPr rtl="1"/>
          <a:r>
            <a:rPr lang="fa-IR" dirty="0"/>
            <a:t>مالکان</a:t>
          </a:r>
        </a:p>
      </dgm:t>
    </dgm:pt>
    <dgm:pt modelId="{62ECC9A2-A4AB-4666-8EA9-BB485831A293}" type="parTrans" cxnId="{5E6F7B17-85AE-4E0E-AF36-4A0152476E90}">
      <dgm:prSet/>
      <dgm:spPr/>
      <dgm:t>
        <a:bodyPr/>
        <a:lstStyle/>
        <a:p>
          <a:pPr rtl="1"/>
          <a:endParaRPr lang="fa-IR"/>
        </a:p>
      </dgm:t>
    </dgm:pt>
    <dgm:pt modelId="{C27788CD-BF4B-4ED1-81FB-3B0F33E05A9F}" type="sibTrans" cxnId="{5E6F7B17-85AE-4E0E-AF36-4A0152476E90}">
      <dgm:prSet/>
      <dgm:spPr/>
      <dgm:t>
        <a:bodyPr/>
        <a:lstStyle/>
        <a:p>
          <a:pPr rtl="1"/>
          <a:endParaRPr lang="fa-IR"/>
        </a:p>
      </dgm:t>
    </dgm:pt>
    <dgm:pt modelId="{EC5943BD-FBFD-4A05-98A2-1EA07F579228}">
      <dgm:prSet phldrT="[Text]"/>
      <dgm:spPr/>
      <dgm:t>
        <a:bodyPr/>
        <a:lstStyle/>
        <a:p>
          <a:pPr rtl="1"/>
          <a:r>
            <a:rPr lang="fa-IR" dirty="0"/>
            <a:t>گذار</a:t>
          </a:r>
        </a:p>
      </dgm:t>
    </dgm:pt>
    <dgm:pt modelId="{AD06B8C3-C033-494A-9E7C-FCE81C6FA09F}" type="parTrans" cxnId="{A9CAEBBE-0F76-4B76-9A56-8AD36170B603}">
      <dgm:prSet/>
      <dgm:spPr/>
      <dgm:t>
        <a:bodyPr/>
        <a:lstStyle/>
        <a:p>
          <a:pPr rtl="1"/>
          <a:endParaRPr lang="fa-IR"/>
        </a:p>
      </dgm:t>
    </dgm:pt>
    <dgm:pt modelId="{E75B4891-DCB0-4A37-AE49-F534CC59B8C2}" type="sibTrans" cxnId="{A9CAEBBE-0F76-4B76-9A56-8AD36170B603}">
      <dgm:prSet/>
      <dgm:spPr/>
      <dgm:t>
        <a:bodyPr/>
        <a:lstStyle/>
        <a:p>
          <a:pPr rtl="1"/>
          <a:endParaRPr lang="fa-IR"/>
        </a:p>
      </dgm:t>
    </dgm:pt>
    <dgm:pt modelId="{E43225E7-8F61-4B0A-A113-204BAF9360F1}">
      <dgm:prSet phldrT="[Text]"/>
      <dgm:spPr/>
      <dgm:t>
        <a:bodyPr/>
        <a:lstStyle/>
        <a:p>
          <a:pPr rtl="1"/>
          <a:r>
            <a:rPr lang="fa-IR" dirty="0"/>
            <a:t>تحولی</a:t>
          </a:r>
        </a:p>
      </dgm:t>
    </dgm:pt>
    <dgm:pt modelId="{9ECD9EE4-99C2-484F-8E25-A6A571411A30}" type="parTrans" cxnId="{91A471E3-B466-4051-A0CA-8C3C72EEC501}">
      <dgm:prSet/>
      <dgm:spPr/>
      <dgm:t>
        <a:bodyPr/>
        <a:lstStyle/>
        <a:p>
          <a:pPr rtl="1"/>
          <a:endParaRPr lang="fa-IR"/>
        </a:p>
      </dgm:t>
    </dgm:pt>
    <dgm:pt modelId="{B4D4B4CD-2F10-42F1-8B76-0856CE1B79B7}" type="sibTrans" cxnId="{91A471E3-B466-4051-A0CA-8C3C72EEC501}">
      <dgm:prSet/>
      <dgm:spPr/>
      <dgm:t>
        <a:bodyPr/>
        <a:lstStyle/>
        <a:p>
          <a:pPr rtl="1"/>
          <a:endParaRPr lang="fa-IR"/>
        </a:p>
      </dgm:t>
    </dgm:pt>
    <dgm:pt modelId="{CB55011C-E601-4ED2-9F28-EC437B6AD6DF}">
      <dgm:prSet phldrT="[Text]"/>
      <dgm:spPr>
        <a:solidFill>
          <a:srgbClr val="FFC000"/>
        </a:solidFill>
      </dgm:spPr>
      <dgm:t>
        <a:bodyPr/>
        <a:lstStyle/>
        <a:p>
          <a:pPr rtl="1"/>
          <a:r>
            <a:rPr lang="fa-IR" dirty="0">
              <a:solidFill>
                <a:srgbClr val="FF0000"/>
              </a:solidFill>
            </a:rPr>
            <a:t>سازمانی</a:t>
          </a:r>
        </a:p>
      </dgm:t>
    </dgm:pt>
    <dgm:pt modelId="{A5CB7849-5E3E-4E42-A4F3-717EF3AE0E11}" type="parTrans" cxnId="{F36780D5-2C88-4441-8F67-3625B5DD21A3}">
      <dgm:prSet/>
      <dgm:spPr/>
      <dgm:t>
        <a:bodyPr/>
        <a:lstStyle/>
        <a:p>
          <a:pPr rtl="1"/>
          <a:endParaRPr lang="fa-IR"/>
        </a:p>
      </dgm:t>
    </dgm:pt>
    <dgm:pt modelId="{45E7F37A-8A97-4B6A-B5A5-FFDB325AF4B9}" type="sibTrans" cxnId="{F36780D5-2C88-4441-8F67-3625B5DD21A3}">
      <dgm:prSet/>
      <dgm:spPr/>
      <dgm:t>
        <a:bodyPr/>
        <a:lstStyle/>
        <a:p>
          <a:pPr rtl="1"/>
          <a:endParaRPr lang="fa-IR"/>
        </a:p>
      </dgm:t>
    </dgm:pt>
    <dgm:pt modelId="{0F81E703-AF20-4DB2-A5F4-849AEC810B3C}">
      <dgm:prSet phldrT="[Text]"/>
      <dgm:spPr>
        <a:solidFill>
          <a:srgbClr val="FFC000"/>
        </a:solidFill>
      </dgm:spPr>
      <dgm:t>
        <a:bodyPr/>
        <a:lstStyle/>
        <a:p>
          <a:pPr rtl="1"/>
          <a:r>
            <a:rPr lang="fa-IR" dirty="0">
              <a:solidFill>
                <a:srgbClr val="FF0000"/>
              </a:solidFill>
            </a:rPr>
            <a:t>شخصی</a:t>
          </a:r>
        </a:p>
      </dgm:t>
    </dgm:pt>
    <dgm:pt modelId="{C7077404-D563-480B-B5C5-0B34626C13ED}" type="parTrans" cxnId="{FF7EF45F-8D5C-43BD-9795-24DA8E33A0C8}">
      <dgm:prSet/>
      <dgm:spPr/>
      <dgm:t>
        <a:bodyPr/>
        <a:lstStyle/>
        <a:p>
          <a:pPr rtl="1"/>
          <a:endParaRPr lang="fa-IR"/>
        </a:p>
      </dgm:t>
    </dgm:pt>
    <dgm:pt modelId="{70FE4650-67F9-4B64-A5C5-99029F386D69}" type="sibTrans" cxnId="{FF7EF45F-8D5C-43BD-9795-24DA8E33A0C8}">
      <dgm:prSet/>
      <dgm:spPr/>
      <dgm:t>
        <a:bodyPr/>
        <a:lstStyle/>
        <a:p>
          <a:pPr rtl="1"/>
          <a:endParaRPr lang="fa-IR"/>
        </a:p>
      </dgm:t>
    </dgm:pt>
    <dgm:pt modelId="{0FB0C42E-99F9-4EC6-BA37-A661121BA758}">
      <dgm:prSet phldrT="[Text]"/>
      <dgm:spPr/>
      <dgm:t>
        <a:bodyPr/>
        <a:lstStyle/>
        <a:p>
          <a:pPr rtl="1"/>
          <a:r>
            <a:rPr lang="fa-IR" dirty="0"/>
            <a:t>مدیران</a:t>
          </a:r>
        </a:p>
      </dgm:t>
    </dgm:pt>
    <dgm:pt modelId="{858A83F1-5A64-466B-B87E-2543601E5C22}" type="parTrans" cxnId="{2C88C471-ADF6-4059-9BDA-548B767A6FEE}">
      <dgm:prSet/>
      <dgm:spPr/>
      <dgm:t>
        <a:bodyPr/>
        <a:lstStyle/>
        <a:p>
          <a:pPr rtl="1"/>
          <a:endParaRPr lang="fa-IR"/>
        </a:p>
      </dgm:t>
    </dgm:pt>
    <dgm:pt modelId="{30AE4345-92DF-40E2-B3B3-003B19E34267}" type="sibTrans" cxnId="{2C88C471-ADF6-4059-9BDA-548B767A6FEE}">
      <dgm:prSet/>
      <dgm:spPr/>
      <dgm:t>
        <a:bodyPr/>
        <a:lstStyle/>
        <a:p>
          <a:pPr rtl="1"/>
          <a:endParaRPr lang="fa-IR"/>
        </a:p>
      </dgm:t>
    </dgm:pt>
    <dgm:pt modelId="{28B6FA58-B15C-4235-81CA-61FF7DC15779}">
      <dgm:prSet phldrT="[Text]"/>
      <dgm:spPr/>
      <dgm:t>
        <a:bodyPr/>
        <a:lstStyle/>
        <a:p>
          <a:pPr rtl="1"/>
          <a:r>
            <a:rPr lang="fa-IR" dirty="0"/>
            <a:t>کارکنان</a:t>
          </a:r>
        </a:p>
      </dgm:t>
    </dgm:pt>
    <dgm:pt modelId="{2006B422-0721-4B84-B5B1-5076B185BE7E}" type="parTrans" cxnId="{7E50AB76-9D54-417F-9947-A5B2F9AD78FD}">
      <dgm:prSet/>
      <dgm:spPr/>
      <dgm:t>
        <a:bodyPr/>
        <a:lstStyle/>
        <a:p>
          <a:pPr rtl="1"/>
          <a:endParaRPr lang="fa-IR"/>
        </a:p>
      </dgm:t>
    </dgm:pt>
    <dgm:pt modelId="{DC9840AF-58A5-4182-BA3E-4EC9608E21C0}" type="sibTrans" cxnId="{7E50AB76-9D54-417F-9947-A5B2F9AD78FD}">
      <dgm:prSet/>
      <dgm:spPr/>
      <dgm:t>
        <a:bodyPr/>
        <a:lstStyle/>
        <a:p>
          <a:pPr rtl="1"/>
          <a:endParaRPr lang="fa-IR"/>
        </a:p>
      </dgm:t>
    </dgm:pt>
    <dgm:pt modelId="{95DA12DF-A164-4797-B34D-67B4974D6BC0}">
      <dgm:prSet phldrT="[Text]"/>
      <dgm:spPr/>
      <dgm:t>
        <a:bodyPr/>
        <a:lstStyle/>
        <a:p>
          <a:pPr rtl="1"/>
          <a:r>
            <a:rPr lang="fa-IR" dirty="0"/>
            <a:t>استراتژی</a:t>
          </a:r>
        </a:p>
      </dgm:t>
    </dgm:pt>
    <dgm:pt modelId="{CBDCE26C-84F4-4BF4-AE6F-D6128A410424}" type="parTrans" cxnId="{D316B34D-2902-48A4-A9ED-C0A48A6E2F12}">
      <dgm:prSet/>
      <dgm:spPr/>
      <dgm:t>
        <a:bodyPr/>
        <a:lstStyle/>
        <a:p>
          <a:pPr rtl="1"/>
          <a:endParaRPr lang="fa-IR"/>
        </a:p>
      </dgm:t>
    </dgm:pt>
    <dgm:pt modelId="{0552EAA2-BA39-4BF2-B24B-15D1BDB2C867}" type="sibTrans" cxnId="{D316B34D-2902-48A4-A9ED-C0A48A6E2F12}">
      <dgm:prSet/>
      <dgm:spPr/>
      <dgm:t>
        <a:bodyPr/>
        <a:lstStyle/>
        <a:p>
          <a:pPr rtl="1"/>
          <a:endParaRPr lang="fa-IR"/>
        </a:p>
      </dgm:t>
    </dgm:pt>
    <dgm:pt modelId="{EF357790-596E-4B13-AE15-9776339B2A40}">
      <dgm:prSet phldrT="[Text]"/>
      <dgm:spPr/>
      <dgm:t>
        <a:bodyPr/>
        <a:lstStyle/>
        <a:p>
          <a:pPr rtl="1"/>
          <a:r>
            <a:rPr lang="fa-IR" dirty="0"/>
            <a:t>رهبری</a:t>
          </a:r>
        </a:p>
      </dgm:t>
    </dgm:pt>
    <dgm:pt modelId="{91380472-9DF7-4094-B5B8-DEBB4E0E7623}" type="parTrans" cxnId="{02FE2562-1A1E-47A0-97C6-48B16FE02C68}">
      <dgm:prSet/>
      <dgm:spPr/>
      <dgm:t>
        <a:bodyPr/>
        <a:lstStyle/>
        <a:p>
          <a:pPr rtl="1"/>
          <a:endParaRPr lang="fa-IR"/>
        </a:p>
      </dgm:t>
    </dgm:pt>
    <dgm:pt modelId="{A12C084F-10E9-4D9B-B6A8-603EB2D56F61}" type="sibTrans" cxnId="{02FE2562-1A1E-47A0-97C6-48B16FE02C68}">
      <dgm:prSet/>
      <dgm:spPr/>
      <dgm:t>
        <a:bodyPr/>
        <a:lstStyle/>
        <a:p>
          <a:pPr rtl="1"/>
          <a:endParaRPr lang="fa-IR"/>
        </a:p>
      </dgm:t>
    </dgm:pt>
    <dgm:pt modelId="{BA06066F-7F85-4E67-95C8-A7D8DA6D40D9}" type="pres">
      <dgm:prSet presAssocID="{56154F15-1BF5-4873-B047-5FFEE855A39F}" presName="cycleMatrixDiagram" presStyleCnt="0">
        <dgm:presLayoutVars>
          <dgm:chMax val="1"/>
          <dgm:dir/>
          <dgm:animLvl val="lvl"/>
          <dgm:resizeHandles val="exact"/>
        </dgm:presLayoutVars>
      </dgm:prSet>
      <dgm:spPr/>
    </dgm:pt>
    <dgm:pt modelId="{31A83A51-D6F0-48F5-A430-0CBE16619541}" type="pres">
      <dgm:prSet presAssocID="{56154F15-1BF5-4873-B047-5FFEE855A39F}" presName="children" presStyleCnt="0"/>
      <dgm:spPr/>
    </dgm:pt>
    <dgm:pt modelId="{C7F07B30-6233-45EE-9C36-D1FCB8F79F16}" type="pres">
      <dgm:prSet presAssocID="{56154F15-1BF5-4873-B047-5FFEE855A39F}" presName="child1group" presStyleCnt="0"/>
      <dgm:spPr/>
    </dgm:pt>
    <dgm:pt modelId="{638971C9-0BF3-4CAC-9984-B933CA2BAAC6}" type="pres">
      <dgm:prSet presAssocID="{56154F15-1BF5-4873-B047-5FFEE855A39F}" presName="child1" presStyleLbl="bgAcc1" presStyleIdx="0" presStyleCnt="4"/>
      <dgm:spPr/>
    </dgm:pt>
    <dgm:pt modelId="{FDFED820-C52A-4189-BBBA-07F1D9626BA0}" type="pres">
      <dgm:prSet presAssocID="{56154F15-1BF5-4873-B047-5FFEE855A39F}" presName="child1Text" presStyleLbl="bgAcc1" presStyleIdx="0" presStyleCnt="4">
        <dgm:presLayoutVars>
          <dgm:bulletEnabled val="1"/>
        </dgm:presLayoutVars>
      </dgm:prSet>
      <dgm:spPr/>
    </dgm:pt>
    <dgm:pt modelId="{4DE8494D-C4E8-48D5-B438-F8B3A6C2593B}" type="pres">
      <dgm:prSet presAssocID="{56154F15-1BF5-4873-B047-5FFEE855A39F}" presName="child2group" presStyleCnt="0"/>
      <dgm:spPr/>
    </dgm:pt>
    <dgm:pt modelId="{9ACD68EA-D6CA-49EE-958F-BAB141DB9A4C}" type="pres">
      <dgm:prSet presAssocID="{56154F15-1BF5-4873-B047-5FFEE855A39F}" presName="child2" presStyleLbl="bgAcc1" presStyleIdx="1" presStyleCnt="4"/>
      <dgm:spPr/>
    </dgm:pt>
    <dgm:pt modelId="{0343CFDF-BE50-4607-ADB0-D111BAA810FB}" type="pres">
      <dgm:prSet presAssocID="{56154F15-1BF5-4873-B047-5FFEE855A39F}" presName="child2Text" presStyleLbl="bgAcc1" presStyleIdx="1" presStyleCnt="4">
        <dgm:presLayoutVars>
          <dgm:bulletEnabled val="1"/>
        </dgm:presLayoutVars>
      </dgm:prSet>
      <dgm:spPr/>
    </dgm:pt>
    <dgm:pt modelId="{14282215-92C3-4576-BA3F-9E0B05C6EC06}" type="pres">
      <dgm:prSet presAssocID="{56154F15-1BF5-4873-B047-5FFEE855A39F}" presName="child3group" presStyleCnt="0"/>
      <dgm:spPr/>
    </dgm:pt>
    <dgm:pt modelId="{CCA8EC9C-742D-4363-8083-DCCD2771DFA8}" type="pres">
      <dgm:prSet presAssocID="{56154F15-1BF5-4873-B047-5FFEE855A39F}" presName="child3" presStyleLbl="bgAcc1" presStyleIdx="2" presStyleCnt="4"/>
      <dgm:spPr/>
    </dgm:pt>
    <dgm:pt modelId="{33534661-A417-4D26-8F2B-4517C6B07093}" type="pres">
      <dgm:prSet presAssocID="{56154F15-1BF5-4873-B047-5FFEE855A39F}" presName="child3Text" presStyleLbl="bgAcc1" presStyleIdx="2" presStyleCnt="4">
        <dgm:presLayoutVars>
          <dgm:bulletEnabled val="1"/>
        </dgm:presLayoutVars>
      </dgm:prSet>
      <dgm:spPr/>
    </dgm:pt>
    <dgm:pt modelId="{822DE900-084A-43E8-B55B-AA25FEC07337}" type="pres">
      <dgm:prSet presAssocID="{56154F15-1BF5-4873-B047-5FFEE855A39F}" presName="child4group" presStyleCnt="0"/>
      <dgm:spPr/>
    </dgm:pt>
    <dgm:pt modelId="{4CF56AC9-755E-40EC-9886-D948BA1B63D0}" type="pres">
      <dgm:prSet presAssocID="{56154F15-1BF5-4873-B047-5FFEE855A39F}" presName="child4" presStyleLbl="bgAcc1" presStyleIdx="3" presStyleCnt="4"/>
      <dgm:spPr/>
    </dgm:pt>
    <dgm:pt modelId="{CA5A2D58-A451-43C8-9A4A-1C8BCF75D881}" type="pres">
      <dgm:prSet presAssocID="{56154F15-1BF5-4873-B047-5FFEE855A39F}" presName="child4Text" presStyleLbl="bgAcc1" presStyleIdx="3" presStyleCnt="4">
        <dgm:presLayoutVars>
          <dgm:bulletEnabled val="1"/>
        </dgm:presLayoutVars>
      </dgm:prSet>
      <dgm:spPr/>
    </dgm:pt>
    <dgm:pt modelId="{5BDCB50C-00F3-416D-9C67-A87178FD5161}" type="pres">
      <dgm:prSet presAssocID="{56154F15-1BF5-4873-B047-5FFEE855A39F}" presName="childPlaceholder" presStyleCnt="0"/>
      <dgm:spPr/>
    </dgm:pt>
    <dgm:pt modelId="{14EF44A8-DBD9-4019-86E7-9F449FB7F1E9}" type="pres">
      <dgm:prSet presAssocID="{56154F15-1BF5-4873-B047-5FFEE855A39F}" presName="circle" presStyleCnt="0"/>
      <dgm:spPr/>
    </dgm:pt>
    <dgm:pt modelId="{D5AE25BD-C43D-45FA-9423-743FC0F55C42}" type="pres">
      <dgm:prSet presAssocID="{56154F15-1BF5-4873-B047-5FFEE855A39F}" presName="quadrant1" presStyleLbl="node1" presStyleIdx="0" presStyleCnt="4">
        <dgm:presLayoutVars>
          <dgm:chMax val="1"/>
          <dgm:bulletEnabled val="1"/>
        </dgm:presLayoutVars>
      </dgm:prSet>
      <dgm:spPr/>
    </dgm:pt>
    <dgm:pt modelId="{F6534C7A-121E-4189-A644-E171E81F831D}" type="pres">
      <dgm:prSet presAssocID="{56154F15-1BF5-4873-B047-5FFEE855A39F}" presName="quadrant2" presStyleLbl="node1" presStyleIdx="1" presStyleCnt="4">
        <dgm:presLayoutVars>
          <dgm:chMax val="1"/>
          <dgm:bulletEnabled val="1"/>
        </dgm:presLayoutVars>
      </dgm:prSet>
      <dgm:spPr/>
    </dgm:pt>
    <dgm:pt modelId="{B2E58674-F7AE-433F-A626-A1D28CEF9565}" type="pres">
      <dgm:prSet presAssocID="{56154F15-1BF5-4873-B047-5FFEE855A39F}" presName="quadrant3" presStyleLbl="node1" presStyleIdx="2" presStyleCnt="4">
        <dgm:presLayoutVars>
          <dgm:chMax val="1"/>
          <dgm:bulletEnabled val="1"/>
        </dgm:presLayoutVars>
      </dgm:prSet>
      <dgm:spPr/>
    </dgm:pt>
    <dgm:pt modelId="{7B1F4A1C-581E-4870-AC9D-514BBF426EF7}" type="pres">
      <dgm:prSet presAssocID="{56154F15-1BF5-4873-B047-5FFEE855A39F}" presName="quadrant4" presStyleLbl="node1" presStyleIdx="3" presStyleCnt="4">
        <dgm:presLayoutVars>
          <dgm:chMax val="1"/>
          <dgm:bulletEnabled val="1"/>
        </dgm:presLayoutVars>
      </dgm:prSet>
      <dgm:spPr/>
    </dgm:pt>
    <dgm:pt modelId="{82047076-A1C7-4A93-9C01-BF219931D981}" type="pres">
      <dgm:prSet presAssocID="{56154F15-1BF5-4873-B047-5FFEE855A39F}" presName="quadrantPlaceholder" presStyleCnt="0"/>
      <dgm:spPr/>
    </dgm:pt>
    <dgm:pt modelId="{49FF49F0-6EA6-48F5-9729-1619151F6A88}" type="pres">
      <dgm:prSet presAssocID="{56154F15-1BF5-4873-B047-5FFEE855A39F}" presName="center1" presStyleLbl="fgShp" presStyleIdx="0" presStyleCnt="2"/>
      <dgm:spPr/>
    </dgm:pt>
    <dgm:pt modelId="{90E800E3-4B2E-4EC7-9CB1-852EA9B0A7DF}" type="pres">
      <dgm:prSet presAssocID="{56154F15-1BF5-4873-B047-5FFEE855A39F}" presName="center2" presStyleLbl="fgShp" presStyleIdx="1" presStyleCnt="2"/>
      <dgm:spPr/>
    </dgm:pt>
  </dgm:ptLst>
  <dgm:cxnLst>
    <dgm:cxn modelId="{5839A312-16AE-48B2-9E4A-4EADDEC998D5}" type="presOf" srcId="{EC5943BD-FBFD-4A05-98A2-1EA07F579228}" destId="{0343CFDF-BE50-4607-ADB0-D111BAA810FB}" srcOrd="1" destOrd="1" presId="urn:microsoft.com/office/officeart/2005/8/layout/cycle4"/>
    <dgm:cxn modelId="{5E6F7B17-85AE-4E0E-AF36-4A0152476E90}" srcId="{0A8616CC-2300-4B0E-8DB6-0704B53A819B}" destId="{6201FEFB-D5CC-4C81-BC88-7FCCF7E9790A}" srcOrd="0" destOrd="0" parTransId="{62ECC9A2-A4AB-4666-8EA9-BB485831A293}" sibTransId="{C27788CD-BF4B-4ED1-81FB-3B0F33E05A9F}"/>
    <dgm:cxn modelId="{B1EF781A-90B5-4935-837D-A39DA0D60CAC}" type="presOf" srcId="{0A8616CC-2300-4B0E-8DB6-0704B53A819B}" destId="{7B1F4A1C-581E-4870-AC9D-514BBF426EF7}" srcOrd="0" destOrd="0" presId="urn:microsoft.com/office/officeart/2005/8/layout/cycle4"/>
    <dgm:cxn modelId="{602CC81F-D678-4DFE-9A60-04403597D269}" type="presOf" srcId="{077FD7A9-EFB8-450F-AEA4-7346D6DEF44E}" destId="{B2E58674-F7AE-433F-A626-A1D28CEF9565}" srcOrd="0" destOrd="0" presId="urn:microsoft.com/office/officeart/2005/8/layout/cycle4"/>
    <dgm:cxn modelId="{4E625021-7564-4399-A1F5-2001F0C47FD1}" type="presOf" srcId="{7CDFC002-1A6C-4909-9FB2-13871B50DC35}" destId="{33534661-A417-4D26-8F2B-4517C6B07093}" srcOrd="1" destOrd="0" presId="urn:microsoft.com/office/officeart/2005/8/layout/cycle4"/>
    <dgm:cxn modelId="{58F2252E-A36D-4E55-86E4-C1D98D24C165}" srcId="{BF4649E7-EE41-4C8F-A82B-689CF7574197}" destId="{59B45004-857B-4B63-9EC1-270E9371FE91}" srcOrd="0" destOrd="0" parTransId="{D2F4543A-AA5D-49CF-9A20-1FE2EDE8145D}" sibTransId="{50B4EBD6-E1F2-4CFE-8E2B-ABEE249B186A}"/>
    <dgm:cxn modelId="{298FA530-A0A0-4096-9C47-80CE03BA6745}" type="presOf" srcId="{7CDFC002-1A6C-4909-9FB2-13871B50DC35}" destId="{CCA8EC9C-742D-4363-8083-DCCD2771DFA8}" srcOrd="0" destOrd="0" presId="urn:microsoft.com/office/officeart/2005/8/layout/cycle4"/>
    <dgm:cxn modelId="{758CD136-24A1-42F4-8067-E9DB160E9807}" srcId="{077FD7A9-EFB8-450F-AEA4-7346D6DEF44E}" destId="{7CDFC002-1A6C-4909-9FB2-13871B50DC35}" srcOrd="0" destOrd="0" parTransId="{B8A72531-0747-4031-A59F-2172D9492D52}" sibTransId="{D0B97C8C-A852-4406-824D-E15349451325}"/>
    <dgm:cxn modelId="{36C12E37-1C38-4113-815A-94F8BB6B571A}" type="presOf" srcId="{28B6FA58-B15C-4235-81CA-61FF7DC15779}" destId="{CA5A2D58-A451-43C8-9A4A-1C8BCF75D881}" srcOrd="1" destOrd="2" presId="urn:microsoft.com/office/officeart/2005/8/layout/cycle4"/>
    <dgm:cxn modelId="{E6E99E39-F68B-4458-B705-9C53C2FF4CF0}" type="presOf" srcId="{BF4649E7-EE41-4C8F-A82B-689CF7574197}" destId="{F6534C7A-121E-4189-A644-E171E81F831D}" srcOrd="0" destOrd="0" presId="urn:microsoft.com/office/officeart/2005/8/layout/cycle4"/>
    <dgm:cxn modelId="{FF7EF45F-8D5C-43BD-9795-24DA8E33A0C8}" srcId="{9664643C-30FC-417A-BA03-80EB0B587290}" destId="{0F81E703-AF20-4DB2-A5F4-849AEC810B3C}" srcOrd="2" destOrd="0" parTransId="{C7077404-D563-480B-B5C5-0B34626C13ED}" sibTransId="{70FE4650-67F9-4B64-A5C5-99029F386D69}"/>
    <dgm:cxn modelId="{02FE2562-1A1E-47A0-97C6-48B16FE02C68}" srcId="{077FD7A9-EFB8-450F-AEA4-7346D6DEF44E}" destId="{EF357790-596E-4B13-AE15-9776339B2A40}" srcOrd="2" destOrd="0" parTransId="{91380472-9DF7-4094-B5B8-DEBB4E0E7623}" sibTransId="{A12C084F-10E9-4D9B-B6A8-603EB2D56F61}"/>
    <dgm:cxn modelId="{AA57AC42-1407-479C-96B9-88D6853562C0}" srcId="{9664643C-30FC-417A-BA03-80EB0B587290}" destId="{F0301F2C-B87D-4CBC-8867-77A55D710FE9}" srcOrd="0" destOrd="0" parTransId="{3D17275B-D5CC-44C4-888B-A208A9B2BF09}" sibTransId="{C5C8021D-EC9C-48A6-999C-0FE563383D0A}"/>
    <dgm:cxn modelId="{92705B63-966E-449F-AB1B-EB8D53643D5C}" srcId="{56154F15-1BF5-4873-B047-5FFEE855A39F}" destId="{077FD7A9-EFB8-450F-AEA4-7346D6DEF44E}" srcOrd="2" destOrd="0" parTransId="{9B45B25F-AAEE-4F6E-8953-2436A76782AC}" sibTransId="{11F7D4D8-6C1B-48D5-BAC8-D2018A8503D3}"/>
    <dgm:cxn modelId="{E042E863-879E-4E47-A0CD-1D99B59FA4F7}" type="presOf" srcId="{E43225E7-8F61-4B0A-A113-204BAF9360F1}" destId="{0343CFDF-BE50-4607-ADB0-D111BAA810FB}" srcOrd="1" destOrd="2" presId="urn:microsoft.com/office/officeart/2005/8/layout/cycle4"/>
    <dgm:cxn modelId="{CEADBB44-C5B8-4B7F-9D9B-E6B0DF90524C}" type="presOf" srcId="{6201FEFB-D5CC-4C81-BC88-7FCCF7E9790A}" destId="{4CF56AC9-755E-40EC-9886-D948BA1B63D0}" srcOrd="0" destOrd="0" presId="urn:microsoft.com/office/officeart/2005/8/layout/cycle4"/>
    <dgm:cxn modelId="{00E5CF46-8749-4295-90C8-EAFDA48AE542}" type="presOf" srcId="{E43225E7-8F61-4B0A-A113-204BAF9360F1}" destId="{9ACD68EA-D6CA-49EE-958F-BAB141DB9A4C}" srcOrd="0" destOrd="2" presId="urn:microsoft.com/office/officeart/2005/8/layout/cycle4"/>
    <dgm:cxn modelId="{D77D7068-CAA2-469F-A34F-85B57E7FDA57}" type="presOf" srcId="{6201FEFB-D5CC-4C81-BC88-7FCCF7E9790A}" destId="{CA5A2D58-A451-43C8-9A4A-1C8BCF75D881}" srcOrd="1" destOrd="0" presId="urn:microsoft.com/office/officeart/2005/8/layout/cycle4"/>
    <dgm:cxn modelId="{A9E53D4C-50F5-40C8-A319-BB594F546CED}" type="presOf" srcId="{EF357790-596E-4B13-AE15-9776339B2A40}" destId="{33534661-A417-4D26-8F2B-4517C6B07093}" srcOrd="1" destOrd="2" presId="urn:microsoft.com/office/officeart/2005/8/layout/cycle4"/>
    <dgm:cxn modelId="{8FC4174D-56A2-49F6-9B59-8E78C1FE16C2}" srcId="{56154F15-1BF5-4873-B047-5FFEE855A39F}" destId="{0A8616CC-2300-4B0E-8DB6-0704B53A819B}" srcOrd="3" destOrd="0" parTransId="{61B03E7B-BA63-47AA-A19B-C417FD0C07C4}" sibTransId="{9F01B4DE-6452-446F-A319-B015AC4FE63A}"/>
    <dgm:cxn modelId="{D316B34D-2902-48A4-A9ED-C0A48A6E2F12}" srcId="{077FD7A9-EFB8-450F-AEA4-7346D6DEF44E}" destId="{95DA12DF-A164-4797-B34D-67B4974D6BC0}" srcOrd="1" destOrd="0" parTransId="{CBDCE26C-84F4-4BF4-AE6F-D6128A410424}" sibTransId="{0552EAA2-BA39-4BF2-B24B-15D1BDB2C867}"/>
    <dgm:cxn modelId="{2C88C471-ADF6-4059-9BDA-548B767A6FEE}" srcId="{0A8616CC-2300-4B0E-8DB6-0704B53A819B}" destId="{0FB0C42E-99F9-4EC6-BA37-A661121BA758}" srcOrd="1" destOrd="0" parTransId="{858A83F1-5A64-466B-B87E-2543601E5C22}" sibTransId="{30AE4345-92DF-40E2-B3B3-003B19E34267}"/>
    <dgm:cxn modelId="{7E50AB76-9D54-417F-9947-A5B2F9AD78FD}" srcId="{0A8616CC-2300-4B0E-8DB6-0704B53A819B}" destId="{28B6FA58-B15C-4235-81CA-61FF7DC15779}" srcOrd="2" destOrd="0" parTransId="{2006B422-0721-4B84-B5B1-5076B185BE7E}" sibTransId="{DC9840AF-58A5-4182-BA3E-4EC9608E21C0}"/>
    <dgm:cxn modelId="{64645A86-0FB1-4D4C-81E8-19B8153ADF67}" type="presOf" srcId="{CB55011C-E601-4ED2-9F28-EC437B6AD6DF}" destId="{638971C9-0BF3-4CAC-9984-B933CA2BAAC6}" srcOrd="0" destOrd="1" presId="urn:microsoft.com/office/officeart/2005/8/layout/cycle4"/>
    <dgm:cxn modelId="{FA63CE8E-7D41-4CD8-8972-F2774C7CD89B}" type="presOf" srcId="{56154F15-1BF5-4873-B047-5FFEE855A39F}" destId="{BA06066F-7F85-4E67-95C8-A7D8DA6D40D9}" srcOrd="0" destOrd="0" presId="urn:microsoft.com/office/officeart/2005/8/layout/cycle4"/>
    <dgm:cxn modelId="{01848897-C778-4430-B7BA-610807C11A4D}" type="presOf" srcId="{59B45004-857B-4B63-9EC1-270E9371FE91}" destId="{0343CFDF-BE50-4607-ADB0-D111BAA810FB}" srcOrd="1" destOrd="0" presId="urn:microsoft.com/office/officeart/2005/8/layout/cycle4"/>
    <dgm:cxn modelId="{7DDE6398-35F9-4C9A-A6B5-7DCDB2CA4ABA}" type="presOf" srcId="{95DA12DF-A164-4797-B34D-67B4974D6BC0}" destId="{33534661-A417-4D26-8F2B-4517C6B07093}" srcOrd="1" destOrd="1" presId="urn:microsoft.com/office/officeart/2005/8/layout/cycle4"/>
    <dgm:cxn modelId="{4DA79C9F-6026-4570-B236-4718CF64972A}" type="presOf" srcId="{0FB0C42E-99F9-4EC6-BA37-A661121BA758}" destId="{4CF56AC9-755E-40EC-9886-D948BA1B63D0}" srcOrd="0" destOrd="1" presId="urn:microsoft.com/office/officeart/2005/8/layout/cycle4"/>
    <dgm:cxn modelId="{0DB2DDA0-5382-4BFC-9BF2-5AC29E233DAD}" type="presOf" srcId="{EF357790-596E-4B13-AE15-9776339B2A40}" destId="{CCA8EC9C-742D-4363-8083-DCCD2771DFA8}" srcOrd="0" destOrd="2" presId="urn:microsoft.com/office/officeart/2005/8/layout/cycle4"/>
    <dgm:cxn modelId="{E4434CA2-2F2E-4F10-A8BD-0BC155111A67}" type="presOf" srcId="{0FB0C42E-99F9-4EC6-BA37-A661121BA758}" destId="{CA5A2D58-A451-43C8-9A4A-1C8BCF75D881}" srcOrd="1" destOrd="1" presId="urn:microsoft.com/office/officeart/2005/8/layout/cycle4"/>
    <dgm:cxn modelId="{2F4681A4-8CFF-4F3A-8214-889DAE409BB1}" type="presOf" srcId="{95DA12DF-A164-4797-B34D-67B4974D6BC0}" destId="{CCA8EC9C-742D-4363-8083-DCCD2771DFA8}" srcOrd="0" destOrd="1" presId="urn:microsoft.com/office/officeart/2005/8/layout/cycle4"/>
    <dgm:cxn modelId="{F6C57FA9-2284-4EF3-841C-2749FF6777AA}" type="presOf" srcId="{0F81E703-AF20-4DB2-A5F4-849AEC810B3C}" destId="{FDFED820-C52A-4189-BBBA-07F1D9626BA0}" srcOrd="1" destOrd="2" presId="urn:microsoft.com/office/officeart/2005/8/layout/cycle4"/>
    <dgm:cxn modelId="{A2F6AAAF-CB45-4599-B427-50A24008AE06}" type="presOf" srcId="{9664643C-30FC-417A-BA03-80EB0B587290}" destId="{D5AE25BD-C43D-45FA-9423-743FC0F55C42}" srcOrd="0" destOrd="0" presId="urn:microsoft.com/office/officeart/2005/8/layout/cycle4"/>
    <dgm:cxn modelId="{457162B5-426E-47F7-8981-FA014CC0194F}" type="presOf" srcId="{CB55011C-E601-4ED2-9F28-EC437B6AD6DF}" destId="{FDFED820-C52A-4189-BBBA-07F1D9626BA0}" srcOrd="1" destOrd="1" presId="urn:microsoft.com/office/officeart/2005/8/layout/cycle4"/>
    <dgm:cxn modelId="{A9CAEBBE-0F76-4B76-9A56-8AD36170B603}" srcId="{BF4649E7-EE41-4C8F-A82B-689CF7574197}" destId="{EC5943BD-FBFD-4A05-98A2-1EA07F579228}" srcOrd="1" destOrd="0" parTransId="{AD06B8C3-C033-494A-9E7C-FCE81C6FA09F}" sibTransId="{E75B4891-DCB0-4A37-AE49-F534CC59B8C2}"/>
    <dgm:cxn modelId="{553066CA-6FEE-46E9-A9EA-28C08A196913}" type="presOf" srcId="{F0301F2C-B87D-4CBC-8867-77A55D710FE9}" destId="{638971C9-0BF3-4CAC-9984-B933CA2BAAC6}" srcOrd="0" destOrd="0" presId="urn:microsoft.com/office/officeart/2005/8/layout/cycle4"/>
    <dgm:cxn modelId="{FBDE11CE-D686-43F9-9509-4B0294B52748}" type="presOf" srcId="{EC5943BD-FBFD-4A05-98A2-1EA07F579228}" destId="{9ACD68EA-D6CA-49EE-958F-BAB141DB9A4C}" srcOrd="0" destOrd="1" presId="urn:microsoft.com/office/officeart/2005/8/layout/cycle4"/>
    <dgm:cxn modelId="{77BC58D0-662F-4752-9176-4EE471AA257A}" type="presOf" srcId="{59B45004-857B-4B63-9EC1-270E9371FE91}" destId="{9ACD68EA-D6CA-49EE-958F-BAB141DB9A4C}" srcOrd="0" destOrd="0" presId="urn:microsoft.com/office/officeart/2005/8/layout/cycle4"/>
    <dgm:cxn modelId="{F36780D5-2C88-4441-8F67-3625B5DD21A3}" srcId="{9664643C-30FC-417A-BA03-80EB0B587290}" destId="{CB55011C-E601-4ED2-9F28-EC437B6AD6DF}" srcOrd="1" destOrd="0" parTransId="{A5CB7849-5E3E-4E42-A4F3-717EF3AE0E11}" sibTransId="{45E7F37A-8A97-4B6A-B5A5-FFDB325AF4B9}"/>
    <dgm:cxn modelId="{1B34F5D7-5B11-4D2B-98A5-0A0F6A6E0548}" type="presOf" srcId="{0F81E703-AF20-4DB2-A5F4-849AEC810B3C}" destId="{638971C9-0BF3-4CAC-9984-B933CA2BAAC6}" srcOrd="0" destOrd="2" presId="urn:microsoft.com/office/officeart/2005/8/layout/cycle4"/>
    <dgm:cxn modelId="{91A471E3-B466-4051-A0CA-8C3C72EEC501}" srcId="{BF4649E7-EE41-4C8F-A82B-689CF7574197}" destId="{E43225E7-8F61-4B0A-A113-204BAF9360F1}" srcOrd="2" destOrd="0" parTransId="{9ECD9EE4-99C2-484F-8E25-A6A571411A30}" sibTransId="{B4D4B4CD-2F10-42F1-8B76-0856CE1B79B7}"/>
    <dgm:cxn modelId="{A7C53FF5-B983-4ADC-947F-95D28DD2D6DE}" type="presOf" srcId="{28B6FA58-B15C-4235-81CA-61FF7DC15779}" destId="{4CF56AC9-755E-40EC-9886-D948BA1B63D0}" srcOrd="0" destOrd="2" presId="urn:microsoft.com/office/officeart/2005/8/layout/cycle4"/>
    <dgm:cxn modelId="{1108DDF5-840F-4883-8FD8-E68B2CA7E41B}" type="presOf" srcId="{F0301F2C-B87D-4CBC-8867-77A55D710FE9}" destId="{FDFED820-C52A-4189-BBBA-07F1D9626BA0}" srcOrd="1" destOrd="0" presId="urn:microsoft.com/office/officeart/2005/8/layout/cycle4"/>
    <dgm:cxn modelId="{FF31F6F5-80B1-4E84-8996-EC560BC012E9}" srcId="{56154F15-1BF5-4873-B047-5FFEE855A39F}" destId="{BF4649E7-EE41-4C8F-A82B-689CF7574197}" srcOrd="1" destOrd="0" parTransId="{1EC62FB7-2B0D-42BD-9504-AB0B163294BF}" sibTransId="{5DB027BB-6A07-4A36-91CB-9F8D84C6D7F0}"/>
    <dgm:cxn modelId="{4FC2ECF7-B235-439D-90D4-AC4ED000AF63}" srcId="{56154F15-1BF5-4873-B047-5FFEE855A39F}" destId="{9664643C-30FC-417A-BA03-80EB0B587290}" srcOrd="0" destOrd="0" parTransId="{DC5D7872-EA6F-4CDC-B187-BABB9B1860EA}" sibTransId="{3492BCCE-2E19-4433-B194-DCBF3FE748BC}"/>
    <dgm:cxn modelId="{B64C51D9-494E-4940-B0AF-3960DC00FECD}" type="presParOf" srcId="{BA06066F-7F85-4E67-95C8-A7D8DA6D40D9}" destId="{31A83A51-D6F0-48F5-A430-0CBE16619541}" srcOrd="0" destOrd="0" presId="urn:microsoft.com/office/officeart/2005/8/layout/cycle4"/>
    <dgm:cxn modelId="{CEE810B8-75CA-4F8A-90A2-6FF024D1EA31}" type="presParOf" srcId="{31A83A51-D6F0-48F5-A430-0CBE16619541}" destId="{C7F07B30-6233-45EE-9C36-D1FCB8F79F16}" srcOrd="0" destOrd="0" presId="urn:microsoft.com/office/officeart/2005/8/layout/cycle4"/>
    <dgm:cxn modelId="{60A7BFAB-00F4-4E23-84D6-1CEE8544C3FA}" type="presParOf" srcId="{C7F07B30-6233-45EE-9C36-D1FCB8F79F16}" destId="{638971C9-0BF3-4CAC-9984-B933CA2BAAC6}" srcOrd="0" destOrd="0" presId="urn:microsoft.com/office/officeart/2005/8/layout/cycle4"/>
    <dgm:cxn modelId="{2391FE28-023D-44CC-A5F9-5A1A7086E702}" type="presParOf" srcId="{C7F07B30-6233-45EE-9C36-D1FCB8F79F16}" destId="{FDFED820-C52A-4189-BBBA-07F1D9626BA0}" srcOrd="1" destOrd="0" presId="urn:microsoft.com/office/officeart/2005/8/layout/cycle4"/>
    <dgm:cxn modelId="{38F3F75F-8842-4168-A976-BE2AF2D2D85A}" type="presParOf" srcId="{31A83A51-D6F0-48F5-A430-0CBE16619541}" destId="{4DE8494D-C4E8-48D5-B438-F8B3A6C2593B}" srcOrd="1" destOrd="0" presId="urn:microsoft.com/office/officeart/2005/8/layout/cycle4"/>
    <dgm:cxn modelId="{CD7D61C0-3423-4551-93F6-9B3930E4E2AC}" type="presParOf" srcId="{4DE8494D-C4E8-48D5-B438-F8B3A6C2593B}" destId="{9ACD68EA-D6CA-49EE-958F-BAB141DB9A4C}" srcOrd="0" destOrd="0" presId="urn:microsoft.com/office/officeart/2005/8/layout/cycle4"/>
    <dgm:cxn modelId="{C00940DB-72D3-4E27-94C7-A15D342AE45C}" type="presParOf" srcId="{4DE8494D-C4E8-48D5-B438-F8B3A6C2593B}" destId="{0343CFDF-BE50-4607-ADB0-D111BAA810FB}" srcOrd="1" destOrd="0" presId="urn:microsoft.com/office/officeart/2005/8/layout/cycle4"/>
    <dgm:cxn modelId="{9481C719-8AC8-42DB-9B0A-575C0C88130D}" type="presParOf" srcId="{31A83A51-D6F0-48F5-A430-0CBE16619541}" destId="{14282215-92C3-4576-BA3F-9E0B05C6EC06}" srcOrd="2" destOrd="0" presId="urn:microsoft.com/office/officeart/2005/8/layout/cycle4"/>
    <dgm:cxn modelId="{D5F1C1DA-9B7A-42F4-82DB-E6D181165CB7}" type="presParOf" srcId="{14282215-92C3-4576-BA3F-9E0B05C6EC06}" destId="{CCA8EC9C-742D-4363-8083-DCCD2771DFA8}" srcOrd="0" destOrd="0" presId="urn:microsoft.com/office/officeart/2005/8/layout/cycle4"/>
    <dgm:cxn modelId="{569B5908-057F-43F1-B165-87842641F5B3}" type="presParOf" srcId="{14282215-92C3-4576-BA3F-9E0B05C6EC06}" destId="{33534661-A417-4D26-8F2B-4517C6B07093}" srcOrd="1" destOrd="0" presId="urn:microsoft.com/office/officeart/2005/8/layout/cycle4"/>
    <dgm:cxn modelId="{929DC565-4F67-433D-9E76-41C199D3DCFA}" type="presParOf" srcId="{31A83A51-D6F0-48F5-A430-0CBE16619541}" destId="{822DE900-084A-43E8-B55B-AA25FEC07337}" srcOrd="3" destOrd="0" presId="urn:microsoft.com/office/officeart/2005/8/layout/cycle4"/>
    <dgm:cxn modelId="{7EB55350-18B2-41B0-8B2C-DDE3B4DCB8B5}" type="presParOf" srcId="{822DE900-084A-43E8-B55B-AA25FEC07337}" destId="{4CF56AC9-755E-40EC-9886-D948BA1B63D0}" srcOrd="0" destOrd="0" presId="urn:microsoft.com/office/officeart/2005/8/layout/cycle4"/>
    <dgm:cxn modelId="{06A57F78-0D26-41DF-9446-4B0DC02FFA91}" type="presParOf" srcId="{822DE900-084A-43E8-B55B-AA25FEC07337}" destId="{CA5A2D58-A451-43C8-9A4A-1C8BCF75D881}" srcOrd="1" destOrd="0" presId="urn:microsoft.com/office/officeart/2005/8/layout/cycle4"/>
    <dgm:cxn modelId="{26F79B40-D710-455B-8896-92DA743BBC16}" type="presParOf" srcId="{31A83A51-D6F0-48F5-A430-0CBE16619541}" destId="{5BDCB50C-00F3-416D-9C67-A87178FD5161}" srcOrd="4" destOrd="0" presId="urn:microsoft.com/office/officeart/2005/8/layout/cycle4"/>
    <dgm:cxn modelId="{044F2545-E416-41CB-9651-530CAA117BAA}" type="presParOf" srcId="{BA06066F-7F85-4E67-95C8-A7D8DA6D40D9}" destId="{14EF44A8-DBD9-4019-86E7-9F449FB7F1E9}" srcOrd="1" destOrd="0" presId="urn:microsoft.com/office/officeart/2005/8/layout/cycle4"/>
    <dgm:cxn modelId="{79FE04EF-A7DB-4CB3-88AC-6D493B5CB6D5}" type="presParOf" srcId="{14EF44A8-DBD9-4019-86E7-9F449FB7F1E9}" destId="{D5AE25BD-C43D-45FA-9423-743FC0F55C42}" srcOrd="0" destOrd="0" presId="urn:microsoft.com/office/officeart/2005/8/layout/cycle4"/>
    <dgm:cxn modelId="{4C1811C8-3A6D-48DF-9882-B06722587D60}" type="presParOf" srcId="{14EF44A8-DBD9-4019-86E7-9F449FB7F1E9}" destId="{F6534C7A-121E-4189-A644-E171E81F831D}" srcOrd="1" destOrd="0" presId="urn:microsoft.com/office/officeart/2005/8/layout/cycle4"/>
    <dgm:cxn modelId="{5BEBE6E6-976B-407D-AFD6-553B17C65027}" type="presParOf" srcId="{14EF44A8-DBD9-4019-86E7-9F449FB7F1E9}" destId="{B2E58674-F7AE-433F-A626-A1D28CEF9565}" srcOrd="2" destOrd="0" presId="urn:microsoft.com/office/officeart/2005/8/layout/cycle4"/>
    <dgm:cxn modelId="{ADAB9467-B4DC-4653-B1EE-801C60AA58D1}" type="presParOf" srcId="{14EF44A8-DBD9-4019-86E7-9F449FB7F1E9}" destId="{7B1F4A1C-581E-4870-AC9D-514BBF426EF7}" srcOrd="3" destOrd="0" presId="urn:microsoft.com/office/officeart/2005/8/layout/cycle4"/>
    <dgm:cxn modelId="{A4FF10B9-9203-4EA7-B8D4-165A68B17CAB}" type="presParOf" srcId="{14EF44A8-DBD9-4019-86E7-9F449FB7F1E9}" destId="{82047076-A1C7-4A93-9C01-BF219931D981}" srcOrd="4" destOrd="0" presId="urn:microsoft.com/office/officeart/2005/8/layout/cycle4"/>
    <dgm:cxn modelId="{AD04C99F-6AD0-4B28-9FD4-4A31EFFA04F2}" type="presParOf" srcId="{BA06066F-7F85-4E67-95C8-A7D8DA6D40D9}" destId="{49FF49F0-6EA6-48F5-9729-1619151F6A88}" srcOrd="2" destOrd="0" presId="urn:microsoft.com/office/officeart/2005/8/layout/cycle4"/>
    <dgm:cxn modelId="{7E14C262-C031-4F16-A76D-28654E632D29}" type="presParOf" srcId="{BA06066F-7F85-4E67-95C8-A7D8DA6D40D9}" destId="{90E800E3-4B2E-4EC7-9CB1-852EA9B0A7DF}"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154F15-1BF5-4873-B047-5FFEE855A39F}" type="doc">
      <dgm:prSet loTypeId="urn:microsoft.com/office/officeart/2005/8/layout/cycle4" loCatId="cycle" qsTypeId="urn:microsoft.com/office/officeart/2005/8/quickstyle/3d3" qsCatId="3D" csTypeId="urn:microsoft.com/office/officeart/2005/8/colors/colorful1" csCatId="colorful" phldr="1"/>
      <dgm:spPr/>
      <dgm:t>
        <a:bodyPr/>
        <a:lstStyle/>
        <a:p>
          <a:pPr rtl="1"/>
          <a:endParaRPr lang="fa-IR"/>
        </a:p>
      </dgm:t>
    </dgm:pt>
    <dgm:pt modelId="{9664643C-30FC-417A-BA03-80EB0B587290}">
      <dgm:prSet phldrT="[Text]"/>
      <dgm:spPr/>
      <dgm:t>
        <a:bodyPr/>
        <a:lstStyle/>
        <a:p>
          <a:pPr rtl="1"/>
          <a:r>
            <a:rPr lang="fa-IR" dirty="0"/>
            <a:t>سطوح تغییر</a:t>
          </a:r>
        </a:p>
      </dgm:t>
    </dgm:pt>
    <dgm:pt modelId="{DC5D7872-EA6F-4CDC-B187-BABB9B1860EA}" type="parTrans" cxnId="{4FC2ECF7-B235-439D-90D4-AC4ED000AF63}">
      <dgm:prSet/>
      <dgm:spPr/>
      <dgm:t>
        <a:bodyPr/>
        <a:lstStyle/>
        <a:p>
          <a:pPr rtl="1"/>
          <a:endParaRPr lang="fa-IR"/>
        </a:p>
      </dgm:t>
    </dgm:pt>
    <dgm:pt modelId="{3492BCCE-2E19-4433-B194-DCBF3FE748BC}" type="sibTrans" cxnId="{4FC2ECF7-B235-439D-90D4-AC4ED000AF63}">
      <dgm:prSet/>
      <dgm:spPr/>
      <dgm:t>
        <a:bodyPr/>
        <a:lstStyle/>
        <a:p>
          <a:pPr rtl="1"/>
          <a:endParaRPr lang="fa-IR"/>
        </a:p>
      </dgm:t>
    </dgm:pt>
    <dgm:pt modelId="{F0301F2C-B87D-4CBC-8867-77A55D710FE9}">
      <dgm:prSet phldrT="[Text]"/>
      <dgm:spPr/>
      <dgm:t>
        <a:bodyPr/>
        <a:lstStyle/>
        <a:p>
          <a:pPr rtl="1"/>
          <a:r>
            <a:rPr lang="fa-IR" dirty="0"/>
            <a:t>ساختاری</a:t>
          </a:r>
        </a:p>
      </dgm:t>
    </dgm:pt>
    <dgm:pt modelId="{3D17275B-D5CC-44C4-888B-A208A9B2BF09}" type="parTrans" cxnId="{AA57AC42-1407-479C-96B9-88D6853562C0}">
      <dgm:prSet/>
      <dgm:spPr/>
      <dgm:t>
        <a:bodyPr/>
        <a:lstStyle/>
        <a:p>
          <a:pPr rtl="1"/>
          <a:endParaRPr lang="fa-IR"/>
        </a:p>
      </dgm:t>
    </dgm:pt>
    <dgm:pt modelId="{C5C8021D-EC9C-48A6-999C-0FE563383D0A}" type="sibTrans" cxnId="{AA57AC42-1407-479C-96B9-88D6853562C0}">
      <dgm:prSet/>
      <dgm:spPr/>
      <dgm:t>
        <a:bodyPr/>
        <a:lstStyle/>
        <a:p>
          <a:pPr rtl="1"/>
          <a:endParaRPr lang="fa-IR"/>
        </a:p>
      </dgm:t>
    </dgm:pt>
    <dgm:pt modelId="{BF4649E7-EE41-4C8F-A82B-689CF7574197}">
      <dgm:prSet phldrT="[Text]"/>
      <dgm:spPr/>
      <dgm:t>
        <a:bodyPr/>
        <a:lstStyle/>
        <a:p>
          <a:pPr rtl="1"/>
          <a:r>
            <a:rPr lang="fa-IR" dirty="0"/>
            <a:t>ماهیت تغییر</a:t>
          </a:r>
        </a:p>
      </dgm:t>
    </dgm:pt>
    <dgm:pt modelId="{1EC62FB7-2B0D-42BD-9504-AB0B163294BF}" type="parTrans" cxnId="{FF31F6F5-80B1-4E84-8996-EC560BC012E9}">
      <dgm:prSet/>
      <dgm:spPr/>
      <dgm:t>
        <a:bodyPr/>
        <a:lstStyle/>
        <a:p>
          <a:pPr rtl="1"/>
          <a:endParaRPr lang="fa-IR"/>
        </a:p>
      </dgm:t>
    </dgm:pt>
    <dgm:pt modelId="{5DB027BB-6A07-4A36-91CB-9F8D84C6D7F0}" type="sibTrans" cxnId="{FF31F6F5-80B1-4E84-8996-EC560BC012E9}">
      <dgm:prSet/>
      <dgm:spPr/>
      <dgm:t>
        <a:bodyPr/>
        <a:lstStyle/>
        <a:p>
          <a:pPr rtl="1"/>
          <a:endParaRPr lang="fa-IR"/>
        </a:p>
      </dgm:t>
    </dgm:pt>
    <dgm:pt modelId="{59B45004-857B-4B63-9EC1-270E9371FE91}">
      <dgm:prSet phldrT="[Text]"/>
      <dgm:spPr/>
      <dgm:t>
        <a:bodyPr/>
        <a:lstStyle/>
        <a:p>
          <a:pPr rtl="1"/>
          <a:r>
            <a:rPr lang="fa-IR" dirty="0"/>
            <a:t>بهبود</a:t>
          </a:r>
        </a:p>
      </dgm:t>
    </dgm:pt>
    <dgm:pt modelId="{D2F4543A-AA5D-49CF-9A20-1FE2EDE8145D}" type="parTrans" cxnId="{58F2252E-A36D-4E55-86E4-C1D98D24C165}">
      <dgm:prSet/>
      <dgm:spPr/>
      <dgm:t>
        <a:bodyPr/>
        <a:lstStyle/>
        <a:p>
          <a:pPr rtl="1"/>
          <a:endParaRPr lang="fa-IR"/>
        </a:p>
      </dgm:t>
    </dgm:pt>
    <dgm:pt modelId="{50B4EBD6-E1F2-4CFE-8E2B-ABEE249B186A}" type="sibTrans" cxnId="{58F2252E-A36D-4E55-86E4-C1D98D24C165}">
      <dgm:prSet/>
      <dgm:spPr/>
      <dgm:t>
        <a:bodyPr/>
        <a:lstStyle/>
        <a:p>
          <a:pPr rtl="1"/>
          <a:endParaRPr lang="fa-IR"/>
        </a:p>
      </dgm:t>
    </dgm:pt>
    <dgm:pt modelId="{077FD7A9-EFB8-450F-AEA4-7346D6DEF44E}">
      <dgm:prSet phldrT="[Text]"/>
      <dgm:spPr/>
      <dgm:t>
        <a:bodyPr/>
        <a:lstStyle/>
        <a:p>
          <a:pPr rtl="1"/>
          <a:r>
            <a:rPr lang="fa-IR" dirty="0"/>
            <a:t>دامنه تغییر</a:t>
          </a:r>
        </a:p>
      </dgm:t>
    </dgm:pt>
    <dgm:pt modelId="{9B45B25F-AAEE-4F6E-8953-2436A76782AC}" type="parTrans" cxnId="{92705B63-966E-449F-AB1B-EB8D53643D5C}">
      <dgm:prSet/>
      <dgm:spPr/>
      <dgm:t>
        <a:bodyPr/>
        <a:lstStyle/>
        <a:p>
          <a:pPr rtl="1"/>
          <a:endParaRPr lang="fa-IR"/>
        </a:p>
      </dgm:t>
    </dgm:pt>
    <dgm:pt modelId="{11F7D4D8-6C1B-48D5-BAC8-D2018A8503D3}" type="sibTrans" cxnId="{92705B63-966E-449F-AB1B-EB8D53643D5C}">
      <dgm:prSet/>
      <dgm:spPr/>
      <dgm:t>
        <a:bodyPr/>
        <a:lstStyle/>
        <a:p>
          <a:pPr rtl="1"/>
          <a:endParaRPr lang="fa-IR"/>
        </a:p>
      </dgm:t>
    </dgm:pt>
    <dgm:pt modelId="{7CDFC002-1A6C-4909-9FB2-13871B50DC35}">
      <dgm:prSet phldrT="[Text]"/>
      <dgm:spPr/>
      <dgm:t>
        <a:bodyPr/>
        <a:lstStyle/>
        <a:p>
          <a:pPr rtl="1"/>
          <a:r>
            <a:rPr lang="fa-IR" dirty="0"/>
            <a:t>سرعت</a:t>
          </a:r>
        </a:p>
      </dgm:t>
    </dgm:pt>
    <dgm:pt modelId="{B8A72531-0747-4031-A59F-2172D9492D52}" type="parTrans" cxnId="{758CD136-24A1-42F4-8067-E9DB160E9807}">
      <dgm:prSet/>
      <dgm:spPr/>
      <dgm:t>
        <a:bodyPr/>
        <a:lstStyle/>
        <a:p>
          <a:pPr rtl="1"/>
          <a:endParaRPr lang="fa-IR"/>
        </a:p>
      </dgm:t>
    </dgm:pt>
    <dgm:pt modelId="{D0B97C8C-A852-4406-824D-E15349451325}" type="sibTrans" cxnId="{758CD136-24A1-42F4-8067-E9DB160E9807}">
      <dgm:prSet/>
      <dgm:spPr/>
      <dgm:t>
        <a:bodyPr/>
        <a:lstStyle/>
        <a:p>
          <a:pPr rtl="1"/>
          <a:endParaRPr lang="fa-IR"/>
        </a:p>
      </dgm:t>
    </dgm:pt>
    <dgm:pt modelId="{0A8616CC-2300-4B0E-8DB6-0704B53A819B}">
      <dgm:prSet phldrT="[Text]"/>
      <dgm:spPr/>
      <dgm:t>
        <a:bodyPr/>
        <a:lstStyle/>
        <a:p>
          <a:pPr rtl="1"/>
          <a:r>
            <a:rPr lang="fa-IR" dirty="0">
              <a:solidFill>
                <a:srgbClr val="FF0000"/>
              </a:solidFill>
            </a:rPr>
            <a:t>مسئول تغییر</a:t>
          </a:r>
        </a:p>
      </dgm:t>
    </dgm:pt>
    <dgm:pt modelId="{61B03E7B-BA63-47AA-A19B-C417FD0C07C4}" type="parTrans" cxnId="{8FC4174D-56A2-49F6-9B59-8E78C1FE16C2}">
      <dgm:prSet/>
      <dgm:spPr/>
      <dgm:t>
        <a:bodyPr/>
        <a:lstStyle/>
        <a:p>
          <a:pPr rtl="1"/>
          <a:endParaRPr lang="fa-IR"/>
        </a:p>
      </dgm:t>
    </dgm:pt>
    <dgm:pt modelId="{9F01B4DE-6452-446F-A319-B015AC4FE63A}" type="sibTrans" cxnId="{8FC4174D-56A2-49F6-9B59-8E78C1FE16C2}">
      <dgm:prSet/>
      <dgm:spPr/>
      <dgm:t>
        <a:bodyPr/>
        <a:lstStyle/>
        <a:p>
          <a:pPr rtl="1"/>
          <a:endParaRPr lang="fa-IR"/>
        </a:p>
      </dgm:t>
    </dgm:pt>
    <dgm:pt modelId="{6201FEFB-D5CC-4C81-BC88-7FCCF7E9790A}">
      <dgm:prSet phldrT="[Text]"/>
      <dgm:spPr>
        <a:solidFill>
          <a:srgbClr val="FFC000"/>
        </a:solidFill>
      </dgm:spPr>
      <dgm:t>
        <a:bodyPr/>
        <a:lstStyle/>
        <a:p>
          <a:pPr rtl="1"/>
          <a:r>
            <a:rPr lang="fa-IR" dirty="0">
              <a:solidFill>
                <a:srgbClr val="FF0000"/>
              </a:solidFill>
            </a:rPr>
            <a:t>مالکان</a:t>
          </a:r>
        </a:p>
      </dgm:t>
    </dgm:pt>
    <dgm:pt modelId="{62ECC9A2-A4AB-4666-8EA9-BB485831A293}" type="parTrans" cxnId="{5E6F7B17-85AE-4E0E-AF36-4A0152476E90}">
      <dgm:prSet/>
      <dgm:spPr/>
      <dgm:t>
        <a:bodyPr/>
        <a:lstStyle/>
        <a:p>
          <a:pPr rtl="1"/>
          <a:endParaRPr lang="fa-IR"/>
        </a:p>
      </dgm:t>
    </dgm:pt>
    <dgm:pt modelId="{C27788CD-BF4B-4ED1-81FB-3B0F33E05A9F}" type="sibTrans" cxnId="{5E6F7B17-85AE-4E0E-AF36-4A0152476E90}">
      <dgm:prSet/>
      <dgm:spPr/>
      <dgm:t>
        <a:bodyPr/>
        <a:lstStyle/>
        <a:p>
          <a:pPr rtl="1"/>
          <a:endParaRPr lang="fa-IR"/>
        </a:p>
      </dgm:t>
    </dgm:pt>
    <dgm:pt modelId="{EC5943BD-FBFD-4A05-98A2-1EA07F579228}">
      <dgm:prSet phldrT="[Text]"/>
      <dgm:spPr/>
      <dgm:t>
        <a:bodyPr/>
        <a:lstStyle/>
        <a:p>
          <a:pPr rtl="1"/>
          <a:r>
            <a:rPr lang="fa-IR" dirty="0"/>
            <a:t>گذار</a:t>
          </a:r>
        </a:p>
      </dgm:t>
    </dgm:pt>
    <dgm:pt modelId="{AD06B8C3-C033-494A-9E7C-FCE81C6FA09F}" type="parTrans" cxnId="{A9CAEBBE-0F76-4B76-9A56-8AD36170B603}">
      <dgm:prSet/>
      <dgm:spPr/>
      <dgm:t>
        <a:bodyPr/>
        <a:lstStyle/>
        <a:p>
          <a:pPr rtl="1"/>
          <a:endParaRPr lang="fa-IR"/>
        </a:p>
      </dgm:t>
    </dgm:pt>
    <dgm:pt modelId="{E75B4891-DCB0-4A37-AE49-F534CC59B8C2}" type="sibTrans" cxnId="{A9CAEBBE-0F76-4B76-9A56-8AD36170B603}">
      <dgm:prSet/>
      <dgm:spPr/>
      <dgm:t>
        <a:bodyPr/>
        <a:lstStyle/>
        <a:p>
          <a:pPr rtl="1"/>
          <a:endParaRPr lang="fa-IR"/>
        </a:p>
      </dgm:t>
    </dgm:pt>
    <dgm:pt modelId="{E43225E7-8F61-4B0A-A113-204BAF9360F1}">
      <dgm:prSet phldrT="[Text]"/>
      <dgm:spPr/>
      <dgm:t>
        <a:bodyPr/>
        <a:lstStyle/>
        <a:p>
          <a:pPr rtl="1"/>
          <a:r>
            <a:rPr lang="fa-IR" dirty="0"/>
            <a:t>تحولی</a:t>
          </a:r>
        </a:p>
      </dgm:t>
    </dgm:pt>
    <dgm:pt modelId="{9ECD9EE4-99C2-484F-8E25-A6A571411A30}" type="parTrans" cxnId="{91A471E3-B466-4051-A0CA-8C3C72EEC501}">
      <dgm:prSet/>
      <dgm:spPr/>
      <dgm:t>
        <a:bodyPr/>
        <a:lstStyle/>
        <a:p>
          <a:pPr rtl="1"/>
          <a:endParaRPr lang="fa-IR"/>
        </a:p>
      </dgm:t>
    </dgm:pt>
    <dgm:pt modelId="{B4D4B4CD-2F10-42F1-8B76-0856CE1B79B7}" type="sibTrans" cxnId="{91A471E3-B466-4051-A0CA-8C3C72EEC501}">
      <dgm:prSet/>
      <dgm:spPr/>
      <dgm:t>
        <a:bodyPr/>
        <a:lstStyle/>
        <a:p>
          <a:pPr rtl="1"/>
          <a:endParaRPr lang="fa-IR"/>
        </a:p>
      </dgm:t>
    </dgm:pt>
    <dgm:pt modelId="{CB55011C-E601-4ED2-9F28-EC437B6AD6DF}">
      <dgm:prSet phldrT="[Text]"/>
      <dgm:spPr/>
      <dgm:t>
        <a:bodyPr/>
        <a:lstStyle/>
        <a:p>
          <a:pPr rtl="1"/>
          <a:r>
            <a:rPr lang="fa-IR" dirty="0"/>
            <a:t>سازمانی</a:t>
          </a:r>
        </a:p>
      </dgm:t>
    </dgm:pt>
    <dgm:pt modelId="{A5CB7849-5E3E-4E42-A4F3-717EF3AE0E11}" type="parTrans" cxnId="{F36780D5-2C88-4441-8F67-3625B5DD21A3}">
      <dgm:prSet/>
      <dgm:spPr/>
      <dgm:t>
        <a:bodyPr/>
        <a:lstStyle/>
        <a:p>
          <a:pPr rtl="1"/>
          <a:endParaRPr lang="fa-IR"/>
        </a:p>
      </dgm:t>
    </dgm:pt>
    <dgm:pt modelId="{45E7F37A-8A97-4B6A-B5A5-FFDB325AF4B9}" type="sibTrans" cxnId="{F36780D5-2C88-4441-8F67-3625B5DD21A3}">
      <dgm:prSet/>
      <dgm:spPr/>
      <dgm:t>
        <a:bodyPr/>
        <a:lstStyle/>
        <a:p>
          <a:pPr rtl="1"/>
          <a:endParaRPr lang="fa-IR"/>
        </a:p>
      </dgm:t>
    </dgm:pt>
    <dgm:pt modelId="{0F81E703-AF20-4DB2-A5F4-849AEC810B3C}">
      <dgm:prSet phldrT="[Text]"/>
      <dgm:spPr/>
      <dgm:t>
        <a:bodyPr/>
        <a:lstStyle/>
        <a:p>
          <a:pPr rtl="1"/>
          <a:r>
            <a:rPr lang="fa-IR" dirty="0"/>
            <a:t>شخصی</a:t>
          </a:r>
        </a:p>
      </dgm:t>
    </dgm:pt>
    <dgm:pt modelId="{C7077404-D563-480B-B5C5-0B34626C13ED}" type="parTrans" cxnId="{FF7EF45F-8D5C-43BD-9795-24DA8E33A0C8}">
      <dgm:prSet/>
      <dgm:spPr/>
      <dgm:t>
        <a:bodyPr/>
        <a:lstStyle/>
        <a:p>
          <a:pPr rtl="1"/>
          <a:endParaRPr lang="fa-IR"/>
        </a:p>
      </dgm:t>
    </dgm:pt>
    <dgm:pt modelId="{70FE4650-67F9-4B64-A5C5-99029F386D69}" type="sibTrans" cxnId="{FF7EF45F-8D5C-43BD-9795-24DA8E33A0C8}">
      <dgm:prSet/>
      <dgm:spPr/>
      <dgm:t>
        <a:bodyPr/>
        <a:lstStyle/>
        <a:p>
          <a:pPr rtl="1"/>
          <a:endParaRPr lang="fa-IR"/>
        </a:p>
      </dgm:t>
    </dgm:pt>
    <dgm:pt modelId="{0FB0C42E-99F9-4EC6-BA37-A661121BA758}">
      <dgm:prSet phldrT="[Text]"/>
      <dgm:spPr>
        <a:solidFill>
          <a:srgbClr val="FFC000"/>
        </a:solidFill>
      </dgm:spPr>
      <dgm:t>
        <a:bodyPr/>
        <a:lstStyle/>
        <a:p>
          <a:pPr rtl="1"/>
          <a:r>
            <a:rPr lang="fa-IR" dirty="0">
              <a:solidFill>
                <a:srgbClr val="FF0000"/>
              </a:solidFill>
            </a:rPr>
            <a:t>مدیران</a:t>
          </a:r>
        </a:p>
      </dgm:t>
    </dgm:pt>
    <dgm:pt modelId="{858A83F1-5A64-466B-B87E-2543601E5C22}" type="parTrans" cxnId="{2C88C471-ADF6-4059-9BDA-548B767A6FEE}">
      <dgm:prSet/>
      <dgm:spPr/>
      <dgm:t>
        <a:bodyPr/>
        <a:lstStyle/>
        <a:p>
          <a:pPr rtl="1"/>
          <a:endParaRPr lang="fa-IR"/>
        </a:p>
      </dgm:t>
    </dgm:pt>
    <dgm:pt modelId="{30AE4345-92DF-40E2-B3B3-003B19E34267}" type="sibTrans" cxnId="{2C88C471-ADF6-4059-9BDA-548B767A6FEE}">
      <dgm:prSet/>
      <dgm:spPr/>
      <dgm:t>
        <a:bodyPr/>
        <a:lstStyle/>
        <a:p>
          <a:pPr rtl="1"/>
          <a:endParaRPr lang="fa-IR"/>
        </a:p>
      </dgm:t>
    </dgm:pt>
    <dgm:pt modelId="{28B6FA58-B15C-4235-81CA-61FF7DC15779}">
      <dgm:prSet phldrT="[Text]"/>
      <dgm:spPr>
        <a:solidFill>
          <a:srgbClr val="FFC000"/>
        </a:solidFill>
      </dgm:spPr>
      <dgm:t>
        <a:bodyPr/>
        <a:lstStyle/>
        <a:p>
          <a:pPr rtl="1"/>
          <a:r>
            <a:rPr lang="fa-IR" dirty="0">
              <a:solidFill>
                <a:srgbClr val="FF0000"/>
              </a:solidFill>
            </a:rPr>
            <a:t>کارکنان</a:t>
          </a:r>
        </a:p>
      </dgm:t>
    </dgm:pt>
    <dgm:pt modelId="{2006B422-0721-4B84-B5B1-5076B185BE7E}" type="parTrans" cxnId="{7E50AB76-9D54-417F-9947-A5B2F9AD78FD}">
      <dgm:prSet/>
      <dgm:spPr/>
      <dgm:t>
        <a:bodyPr/>
        <a:lstStyle/>
        <a:p>
          <a:pPr rtl="1"/>
          <a:endParaRPr lang="fa-IR"/>
        </a:p>
      </dgm:t>
    </dgm:pt>
    <dgm:pt modelId="{DC9840AF-58A5-4182-BA3E-4EC9608E21C0}" type="sibTrans" cxnId="{7E50AB76-9D54-417F-9947-A5B2F9AD78FD}">
      <dgm:prSet/>
      <dgm:spPr/>
      <dgm:t>
        <a:bodyPr/>
        <a:lstStyle/>
        <a:p>
          <a:pPr rtl="1"/>
          <a:endParaRPr lang="fa-IR"/>
        </a:p>
      </dgm:t>
    </dgm:pt>
    <dgm:pt modelId="{95DA12DF-A164-4797-B34D-67B4974D6BC0}">
      <dgm:prSet phldrT="[Text]"/>
      <dgm:spPr/>
      <dgm:t>
        <a:bodyPr/>
        <a:lstStyle/>
        <a:p>
          <a:pPr rtl="1"/>
          <a:r>
            <a:rPr lang="fa-IR" dirty="0"/>
            <a:t>استراتژی</a:t>
          </a:r>
        </a:p>
      </dgm:t>
    </dgm:pt>
    <dgm:pt modelId="{CBDCE26C-84F4-4BF4-AE6F-D6128A410424}" type="parTrans" cxnId="{D316B34D-2902-48A4-A9ED-C0A48A6E2F12}">
      <dgm:prSet/>
      <dgm:spPr/>
      <dgm:t>
        <a:bodyPr/>
        <a:lstStyle/>
        <a:p>
          <a:pPr rtl="1"/>
          <a:endParaRPr lang="fa-IR"/>
        </a:p>
      </dgm:t>
    </dgm:pt>
    <dgm:pt modelId="{0552EAA2-BA39-4BF2-B24B-15D1BDB2C867}" type="sibTrans" cxnId="{D316B34D-2902-48A4-A9ED-C0A48A6E2F12}">
      <dgm:prSet/>
      <dgm:spPr/>
      <dgm:t>
        <a:bodyPr/>
        <a:lstStyle/>
        <a:p>
          <a:pPr rtl="1"/>
          <a:endParaRPr lang="fa-IR"/>
        </a:p>
      </dgm:t>
    </dgm:pt>
    <dgm:pt modelId="{EF357790-596E-4B13-AE15-9776339B2A40}">
      <dgm:prSet phldrT="[Text]"/>
      <dgm:spPr/>
      <dgm:t>
        <a:bodyPr/>
        <a:lstStyle/>
        <a:p>
          <a:pPr rtl="1"/>
          <a:r>
            <a:rPr lang="fa-IR" dirty="0"/>
            <a:t>رهبری</a:t>
          </a:r>
        </a:p>
      </dgm:t>
    </dgm:pt>
    <dgm:pt modelId="{91380472-9DF7-4094-B5B8-DEBB4E0E7623}" type="parTrans" cxnId="{02FE2562-1A1E-47A0-97C6-48B16FE02C68}">
      <dgm:prSet/>
      <dgm:spPr/>
      <dgm:t>
        <a:bodyPr/>
        <a:lstStyle/>
        <a:p>
          <a:pPr rtl="1"/>
          <a:endParaRPr lang="fa-IR"/>
        </a:p>
      </dgm:t>
    </dgm:pt>
    <dgm:pt modelId="{A12C084F-10E9-4D9B-B6A8-603EB2D56F61}" type="sibTrans" cxnId="{02FE2562-1A1E-47A0-97C6-48B16FE02C68}">
      <dgm:prSet/>
      <dgm:spPr/>
      <dgm:t>
        <a:bodyPr/>
        <a:lstStyle/>
        <a:p>
          <a:pPr rtl="1"/>
          <a:endParaRPr lang="fa-IR"/>
        </a:p>
      </dgm:t>
    </dgm:pt>
    <dgm:pt modelId="{BA06066F-7F85-4E67-95C8-A7D8DA6D40D9}" type="pres">
      <dgm:prSet presAssocID="{56154F15-1BF5-4873-B047-5FFEE855A39F}" presName="cycleMatrixDiagram" presStyleCnt="0">
        <dgm:presLayoutVars>
          <dgm:chMax val="1"/>
          <dgm:dir/>
          <dgm:animLvl val="lvl"/>
          <dgm:resizeHandles val="exact"/>
        </dgm:presLayoutVars>
      </dgm:prSet>
      <dgm:spPr/>
    </dgm:pt>
    <dgm:pt modelId="{31A83A51-D6F0-48F5-A430-0CBE16619541}" type="pres">
      <dgm:prSet presAssocID="{56154F15-1BF5-4873-B047-5FFEE855A39F}" presName="children" presStyleCnt="0"/>
      <dgm:spPr/>
    </dgm:pt>
    <dgm:pt modelId="{C7F07B30-6233-45EE-9C36-D1FCB8F79F16}" type="pres">
      <dgm:prSet presAssocID="{56154F15-1BF5-4873-B047-5FFEE855A39F}" presName="child1group" presStyleCnt="0"/>
      <dgm:spPr/>
    </dgm:pt>
    <dgm:pt modelId="{638971C9-0BF3-4CAC-9984-B933CA2BAAC6}" type="pres">
      <dgm:prSet presAssocID="{56154F15-1BF5-4873-B047-5FFEE855A39F}" presName="child1" presStyleLbl="bgAcc1" presStyleIdx="0" presStyleCnt="4"/>
      <dgm:spPr/>
    </dgm:pt>
    <dgm:pt modelId="{FDFED820-C52A-4189-BBBA-07F1D9626BA0}" type="pres">
      <dgm:prSet presAssocID="{56154F15-1BF5-4873-B047-5FFEE855A39F}" presName="child1Text" presStyleLbl="bgAcc1" presStyleIdx="0" presStyleCnt="4">
        <dgm:presLayoutVars>
          <dgm:bulletEnabled val="1"/>
        </dgm:presLayoutVars>
      </dgm:prSet>
      <dgm:spPr/>
    </dgm:pt>
    <dgm:pt modelId="{4DE8494D-C4E8-48D5-B438-F8B3A6C2593B}" type="pres">
      <dgm:prSet presAssocID="{56154F15-1BF5-4873-B047-5FFEE855A39F}" presName="child2group" presStyleCnt="0"/>
      <dgm:spPr/>
    </dgm:pt>
    <dgm:pt modelId="{9ACD68EA-D6CA-49EE-958F-BAB141DB9A4C}" type="pres">
      <dgm:prSet presAssocID="{56154F15-1BF5-4873-B047-5FFEE855A39F}" presName="child2" presStyleLbl="bgAcc1" presStyleIdx="1" presStyleCnt="4"/>
      <dgm:spPr/>
    </dgm:pt>
    <dgm:pt modelId="{0343CFDF-BE50-4607-ADB0-D111BAA810FB}" type="pres">
      <dgm:prSet presAssocID="{56154F15-1BF5-4873-B047-5FFEE855A39F}" presName="child2Text" presStyleLbl="bgAcc1" presStyleIdx="1" presStyleCnt="4">
        <dgm:presLayoutVars>
          <dgm:bulletEnabled val="1"/>
        </dgm:presLayoutVars>
      </dgm:prSet>
      <dgm:spPr/>
    </dgm:pt>
    <dgm:pt modelId="{14282215-92C3-4576-BA3F-9E0B05C6EC06}" type="pres">
      <dgm:prSet presAssocID="{56154F15-1BF5-4873-B047-5FFEE855A39F}" presName="child3group" presStyleCnt="0"/>
      <dgm:spPr/>
    </dgm:pt>
    <dgm:pt modelId="{CCA8EC9C-742D-4363-8083-DCCD2771DFA8}" type="pres">
      <dgm:prSet presAssocID="{56154F15-1BF5-4873-B047-5FFEE855A39F}" presName="child3" presStyleLbl="bgAcc1" presStyleIdx="2" presStyleCnt="4"/>
      <dgm:spPr/>
    </dgm:pt>
    <dgm:pt modelId="{33534661-A417-4D26-8F2B-4517C6B07093}" type="pres">
      <dgm:prSet presAssocID="{56154F15-1BF5-4873-B047-5FFEE855A39F}" presName="child3Text" presStyleLbl="bgAcc1" presStyleIdx="2" presStyleCnt="4">
        <dgm:presLayoutVars>
          <dgm:bulletEnabled val="1"/>
        </dgm:presLayoutVars>
      </dgm:prSet>
      <dgm:spPr/>
    </dgm:pt>
    <dgm:pt modelId="{822DE900-084A-43E8-B55B-AA25FEC07337}" type="pres">
      <dgm:prSet presAssocID="{56154F15-1BF5-4873-B047-5FFEE855A39F}" presName="child4group" presStyleCnt="0"/>
      <dgm:spPr/>
    </dgm:pt>
    <dgm:pt modelId="{4CF56AC9-755E-40EC-9886-D948BA1B63D0}" type="pres">
      <dgm:prSet presAssocID="{56154F15-1BF5-4873-B047-5FFEE855A39F}" presName="child4" presStyleLbl="bgAcc1" presStyleIdx="3" presStyleCnt="4"/>
      <dgm:spPr/>
    </dgm:pt>
    <dgm:pt modelId="{CA5A2D58-A451-43C8-9A4A-1C8BCF75D881}" type="pres">
      <dgm:prSet presAssocID="{56154F15-1BF5-4873-B047-5FFEE855A39F}" presName="child4Text" presStyleLbl="bgAcc1" presStyleIdx="3" presStyleCnt="4">
        <dgm:presLayoutVars>
          <dgm:bulletEnabled val="1"/>
        </dgm:presLayoutVars>
      </dgm:prSet>
      <dgm:spPr/>
    </dgm:pt>
    <dgm:pt modelId="{5BDCB50C-00F3-416D-9C67-A87178FD5161}" type="pres">
      <dgm:prSet presAssocID="{56154F15-1BF5-4873-B047-5FFEE855A39F}" presName="childPlaceholder" presStyleCnt="0"/>
      <dgm:spPr/>
    </dgm:pt>
    <dgm:pt modelId="{14EF44A8-DBD9-4019-86E7-9F449FB7F1E9}" type="pres">
      <dgm:prSet presAssocID="{56154F15-1BF5-4873-B047-5FFEE855A39F}" presName="circle" presStyleCnt="0"/>
      <dgm:spPr/>
    </dgm:pt>
    <dgm:pt modelId="{D5AE25BD-C43D-45FA-9423-743FC0F55C42}" type="pres">
      <dgm:prSet presAssocID="{56154F15-1BF5-4873-B047-5FFEE855A39F}" presName="quadrant1" presStyleLbl="node1" presStyleIdx="0" presStyleCnt="4">
        <dgm:presLayoutVars>
          <dgm:chMax val="1"/>
          <dgm:bulletEnabled val="1"/>
        </dgm:presLayoutVars>
      </dgm:prSet>
      <dgm:spPr/>
    </dgm:pt>
    <dgm:pt modelId="{F6534C7A-121E-4189-A644-E171E81F831D}" type="pres">
      <dgm:prSet presAssocID="{56154F15-1BF5-4873-B047-5FFEE855A39F}" presName="quadrant2" presStyleLbl="node1" presStyleIdx="1" presStyleCnt="4">
        <dgm:presLayoutVars>
          <dgm:chMax val="1"/>
          <dgm:bulletEnabled val="1"/>
        </dgm:presLayoutVars>
      </dgm:prSet>
      <dgm:spPr/>
    </dgm:pt>
    <dgm:pt modelId="{B2E58674-F7AE-433F-A626-A1D28CEF9565}" type="pres">
      <dgm:prSet presAssocID="{56154F15-1BF5-4873-B047-5FFEE855A39F}" presName="quadrant3" presStyleLbl="node1" presStyleIdx="2" presStyleCnt="4">
        <dgm:presLayoutVars>
          <dgm:chMax val="1"/>
          <dgm:bulletEnabled val="1"/>
        </dgm:presLayoutVars>
      </dgm:prSet>
      <dgm:spPr/>
    </dgm:pt>
    <dgm:pt modelId="{7B1F4A1C-581E-4870-AC9D-514BBF426EF7}" type="pres">
      <dgm:prSet presAssocID="{56154F15-1BF5-4873-B047-5FFEE855A39F}" presName="quadrant4" presStyleLbl="node1" presStyleIdx="3" presStyleCnt="4">
        <dgm:presLayoutVars>
          <dgm:chMax val="1"/>
          <dgm:bulletEnabled val="1"/>
        </dgm:presLayoutVars>
      </dgm:prSet>
      <dgm:spPr/>
    </dgm:pt>
    <dgm:pt modelId="{82047076-A1C7-4A93-9C01-BF219931D981}" type="pres">
      <dgm:prSet presAssocID="{56154F15-1BF5-4873-B047-5FFEE855A39F}" presName="quadrantPlaceholder" presStyleCnt="0"/>
      <dgm:spPr/>
    </dgm:pt>
    <dgm:pt modelId="{49FF49F0-6EA6-48F5-9729-1619151F6A88}" type="pres">
      <dgm:prSet presAssocID="{56154F15-1BF5-4873-B047-5FFEE855A39F}" presName="center1" presStyleLbl="fgShp" presStyleIdx="0" presStyleCnt="2"/>
      <dgm:spPr/>
    </dgm:pt>
    <dgm:pt modelId="{90E800E3-4B2E-4EC7-9CB1-852EA9B0A7DF}" type="pres">
      <dgm:prSet presAssocID="{56154F15-1BF5-4873-B047-5FFEE855A39F}" presName="center2" presStyleLbl="fgShp" presStyleIdx="1" presStyleCnt="2"/>
      <dgm:spPr/>
    </dgm:pt>
  </dgm:ptLst>
  <dgm:cxnLst>
    <dgm:cxn modelId="{D928BC06-3A62-4989-ABD4-3E9B0E284D6A}" type="presOf" srcId="{7CDFC002-1A6C-4909-9FB2-13871B50DC35}" destId="{CCA8EC9C-742D-4363-8083-DCCD2771DFA8}" srcOrd="0" destOrd="0" presId="urn:microsoft.com/office/officeart/2005/8/layout/cycle4"/>
    <dgm:cxn modelId="{80E13F07-7B20-48FE-97EF-0BF1FD111388}" type="presOf" srcId="{BF4649E7-EE41-4C8F-A82B-689CF7574197}" destId="{F6534C7A-121E-4189-A644-E171E81F831D}" srcOrd="0" destOrd="0" presId="urn:microsoft.com/office/officeart/2005/8/layout/cycle4"/>
    <dgm:cxn modelId="{F929E214-05A1-4177-AE30-173587885CFA}" type="presOf" srcId="{0F81E703-AF20-4DB2-A5F4-849AEC810B3C}" destId="{638971C9-0BF3-4CAC-9984-B933CA2BAAC6}" srcOrd="0" destOrd="2" presId="urn:microsoft.com/office/officeart/2005/8/layout/cycle4"/>
    <dgm:cxn modelId="{5E6F7B17-85AE-4E0E-AF36-4A0152476E90}" srcId="{0A8616CC-2300-4B0E-8DB6-0704B53A819B}" destId="{6201FEFB-D5CC-4C81-BC88-7FCCF7E9790A}" srcOrd="0" destOrd="0" parTransId="{62ECC9A2-A4AB-4666-8EA9-BB485831A293}" sibTransId="{C27788CD-BF4B-4ED1-81FB-3B0F33E05A9F}"/>
    <dgm:cxn modelId="{92EFFA17-BF9D-44DA-B7AC-0FA7DD99971C}" type="presOf" srcId="{0FB0C42E-99F9-4EC6-BA37-A661121BA758}" destId="{CA5A2D58-A451-43C8-9A4A-1C8BCF75D881}" srcOrd="1" destOrd="1" presId="urn:microsoft.com/office/officeart/2005/8/layout/cycle4"/>
    <dgm:cxn modelId="{1A4D451B-278A-419F-A9F6-AD5C7AE21353}" type="presOf" srcId="{EF357790-596E-4B13-AE15-9776339B2A40}" destId="{33534661-A417-4D26-8F2B-4517C6B07093}" srcOrd="1" destOrd="2" presId="urn:microsoft.com/office/officeart/2005/8/layout/cycle4"/>
    <dgm:cxn modelId="{7027061C-D387-4740-B442-CB3642D73DD7}" type="presOf" srcId="{F0301F2C-B87D-4CBC-8867-77A55D710FE9}" destId="{638971C9-0BF3-4CAC-9984-B933CA2BAAC6}" srcOrd="0" destOrd="0" presId="urn:microsoft.com/office/officeart/2005/8/layout/cycle4"/>
    <dgm:cxn modelId="{58F2252E-A36D-4E55-86E4-C1D98D24C165}" srcId="{BF4649E7-EE41-4C8F-A82B-689CF7574197}" destId="{59B45004-857B-4B63-9EC1-270E9371FE91}" srcOrd="0" destOrd="0" parTransId="{D2F4543A-AA5D-49CF-9A20-1FE2EDE8145D}" sibTransId="{50B4EBD6-E1F2-4CFE-8E2B-ABEE249B186A}"/>
    <dgm:cxn modelId="{828D9834-67CA-46FA-9BEE-D024D50DECDB}" type="presOf" srcId="{CB55011C-E601-4ED2-9F28-EC437B6AD6DF}" destId="{FDFED820-C52A-4189-BBBA-07F1D9626BA0}" srcOrd="1" destOrd="1" presId="urn:microsoft.com/office/officeart/2005/8/layout/cycle4"/>
    <dgm:cxn modelId="{758CD136-24A1-42F4-8067-E9DB160E9807}" srcId="{077FD7A9-EFB8-450F-AEA4-7346D6DEF44E}" destId="{7CDFC002-1A6C-4909-9FB2-13871B50DC35}" srcOrd="0" destOrd="0" parTransId="{B8A72531-0747-4031-A59F-2172D9492D52}" sibTransId="{D0B97C8C-A852-4406-824D-E15349451325}"/>
    <dgm:cxn modelId="{8EDF8F37-EA2F-4B64-ACA1-D1229808A2F9}" type="presOf" srcId="{59B45004-857B-4B63-9EC1-270E9371FE91}" destId="{0343CFDF-BE50-4607-ADB0-D111BAA810FB}" srcOrd="1" destOrd="0" presId="urn:microsoft.com/office/officeart/2005/8/layout/cycle4"/>
    <dgm:cxn modelId="{FF7EF45F-8D5C-43BD-9795-24DA8E33A0C8}" srcId="{9664643C-30FC-417A-BA03-80EB0B587290}" destId="{0F81E703-AF20-4DB2-A5F4-849AEC810B3C}" srcOrd="2" destOrd="0" parTransId="{C7077404-D563-480B-B5C5-0B34626C13ED}" sibTransId="{70FE4650-67F9-4B64-A5C5-99029F386D69}"/>
    <dgm:cxn modelId="{02FE2562-1A1E-47A0-97C6-48B16FE02C68}" srcId="{077FD7A9-EFB8-450F-AEA4-7346D6DEF44E}" destId="{EF357790-596E-4B13-AE15-9776339B2A40}" srcOrd="2" destOrd="0" parTransId="{91380472-9DF7-4094-B5B8-DEBB4E0E7623}" sibTransId="{A12C084F-10E9-4D9B-B6A8-603EB2D56F61}"/>
    <dgm:cxn modelId="{AA57AC42-1407-479C-96B9-88D6853562C0}" srcId="{9664643C-30FC-417A-BA03-80EB0B587290}" destId="{F0301F2C-B87D-4CBC-8867-77A55D710FE9}" srcOrd="0" destOrd="0" parTransId="{3D17275B-D5CC-44C4-888B-A208A9B2BF09}" sibTransId="{C5C8021D-EC9C-48A6-999C-0FE563383D0A}"/>
    <dgm:cxn modelId="{92705B63-966E-449F-AB1B-EB8D53643D5C}" srcId="{56154F15-1BF5-4873-B047-5FFEE855A39F}" destId="{077FD7A9-EFB8-450F-AEA4-7346D6DEF44E}" srcOrd="2" destOrd="0" parTransId="{9B45B25F-AAEE-4F6E-8953-2436A76782AC}" sibTransId="{11F7D4D8-6C1B-48D5-BAC8-D2018A8503D3}"/>
    <dgm:cxn modelId="{D625A066-6421-4014-AB61-1418261B4959}" type="presOf" srcId="{077FD7A9-EFB8-450F-AEA4-7346D6DEF44E}" destId="{B2E58674-F7AE-433F-A626-A1D28CEF9565}" srcOrd="0" destOrd="0" presId="urn:microsoft.com/office/officeart/2005/8/layout/cycle4"/>
    <dgm:cxn modelId="{B007A86C-EE63-496B-92B4-65BC0EFF10CB}" type="presOf" srcId="{0F81E703-AF20-4DB2-A5F4-849AEC810B3C}" destId="{FDFED820-C52A-4189-BBBA-07F1D9626BA0}" srcOrd="1" destOrd="2" presId="urn:microsoft.com/office/officeart/2005/8/layout/cycle4"/>
    <dgm:cxn modelId="{8FC4174D-56A2-49F6-9B59-8E78C1FE16C2}" srcId="{56154F15-1BF5-4873-B047-5FFEE855A39F}" destId="{0A8616CC-2300-4B0E-8DB6-0704B53A819B}" srcOrd="3" destOrd="0" parTransId="{61B03E7B-BA63-47AA-A19B-C417FD0C07C4}" sibTransId="{9F01B4DE-6452-446F-A319-B015AC4FE63A}"/>
    <dgm:cxn modelId="{D316B34D-2902-48A4-A9ED-C0A48A6E2F12}" srcId="{077FD7A9-EFB8-450F-AEA4-7346D6DEF44E}" destId="{95DA12DF-A164-4797-B34D-67B4974D6BC0}" srcOrd="1" destOrd="0" parTransId="{CBDCE26C-84F4-4BF4-AE6F-D6128A410424}" sibTransId="{0552EAA2-BA39-4BF2-B24B-15D1BDB2C867}"/>
    <dgm:cxn modelId="{2000934E-567C-4D65-A428-1566309B1BE2}" type="presOf" srcId="{F0301F2C-B87D-4CBC-8867-77A55D710FE9}" destId="{FDFED820-C52A-4189-BBBA-07F1D9626BA0}" srcOrd="1" destOrd="0" presId="urn:microsoft.com/office/officeart/2005/8/layout/cycle4"/>
    <dgm:cxn modelId="{8486D74E-F8C3-47B0-AFF9-0B2AB1995E26}" type="presOf" srcId="{59B45004-857B-4B63-9EC1-270E9371FE91}" destId="{9ACD68EA-D6CA-49EE-958F-BAB141DB9A4C}" srcOrd="0" destOrd="0" presId="urn:microsoft.com/office/officeart/2005/8/layout/cycle4"/>
    <dgm:cxn modelId="{2C88C471-ADF6-4059-9BDA-548B767A6FEE}" srcId="{0A8616CC-2300-4B0E-8DB6-0704B53A819B}" destId="{0FB0C42E-99F9-4EC6-BA37-A661121BA758}" srcOrd="1" destOrd="0" parTransId="{858A83F1-5A64-466B-B87E-2543601E5C22}" sibTransId="{30AE4345-92DF-40E2-B3B3-003B19E34267}"/>
    <dgm:cxn modelId="{36D18A74-7CC4-4224-BC6B-44D3C1A24ED1}" type="presOf" srcId="{EF357790-596E-4B13-AE15-9776339B2A40}" destId="{CCA8EC9C-742D-4363-8083-DCCD2771DFA8}" srcOrd="0" destOrd="2" presId="urn:microsoft.com/office/officeart/2005/8/layout/cycle4"/>
    <dgm:cxn modelId="{51CD6256-39A4-4C83-BC90-4503BFD512E7}" type="presOf" srcId="{E43225E7-8F61-4B0A-A113-204BAF9360F1}" destId="{0343CFDF-BE50-4607-ADB0-D111BAA810FB}" srcOrd="1" destOrd="2" presId="urn:microsoft.com/office/officeart/2005/8/layout/cycle4"/>
    <dgm:cxn modelId="{7E50AB76-9D54-417F-9947-A5B2F9AD78FD}" srcId="{0A8616CC-2300-4B0E-8DB6-0704B53A819B}" destId="{28B6FA58-B15C-4235-81CA-61FF7DC15779}" srcOrd="2" destOrd="0" parTransId="{2006B422-0721-4B84-B5B1-5076B185BE7E}" sibTransId="{DC9840AF-58A5-4182-BA3E-4EC9608E21C0}"/>
    <dgm:cxn modelId="{F22B0258-48DA-475C-8A75-9F13CBF79FCF}" type="presOf" srcId="{28B6FA58-B15C-4235-81CA-61FF7DC15779}" destId="{4CF56AC9-755E-40EC-9886-D948BA1B63D0}" srcOrd="0" destOrd="2" presId="urn:microsoft.com/office/officeart/2005/8/layout/cycle4"/>
    <dgm:cxn modelId="{FA487C59-4642-4AC2-8FBD-C15481024469}" type="presOf" srcId="{28B6FA58-B15C-4235-81CA-61FF7DC15779}" destId="{CA5A2D58-A451-43C8-9A4A-1C8BCF75D881}" srcOrd="1" destOrd="2" presId="urn:microsoft.com/office/officeart/2005/8/layout/cycle4"/>
    <dgm:cxn modelId="{DCA6EB7A-87CC-49F5-B3A2-9C7E3E2B4710}" type="presOf" srcId="{CB55011C-E601-4ED2-9F28-EC437B6AD6DF}" destId="{638971C9-0BF3-4CAC-9984-B933CA2BAAC6}" srcOrd="0" destOrd="1" presId="urn:microsoft.com/office/officeart/2005/8/layout/cycle4"/>
    <dgm:cxn modelId="{E6E7FD81-6BD9-43E4-A1E6-63810B4BD682}" type="presOf" srcId="{95DA12DF-A164-4797-B34D-67B4974D6BC0}" destId="{CCA8EC9C-742D-4363-8083-DCCD2771DFA8}" srcOrd="0" destOrd="1" presId="urn:microsoft.com/office/officeart/2005/8/layout/cycle4"/>
    <dgm:cxn modelId="{2A998586-266D-45BB-A274-531B57D95291}" type="presOf" srcId="{0A8616CC-2300-4B0E-8DB6-0704B53A819B}" destId="{7B1F4A1C-581E-4870-AC9D-514BBF426EF7}" srcOrd="0" destOrd="0" presId="urn:microsoft.com/office/officeart/2005/8/layout/cycle4"/>
    <dgm:cxn modelId="{930EDF8F-CD4F-40FC-80B5-BECB8F54BDE7}" type="presOf" srcId="{56154F15-1BF5-4873-B047-5FFEE855A39F}" destId="{BA06066F-7F85-4E67-95C8-A7D8DA6D40D9}" srcOrd="0" destOrd="0" presId="urn:microsoft.com/office/officeart/2005/8/layout/cycle4"/>
    <dgm:cxn modelId="{0C793C90-3501-4DF6-9C87-1A30485FBEF2}" type="presOf" srcId="{E43225E7-8F61-4B0A-A113-204BAF9360F1}" destId="{9ACD68EA-D6CA-49EE-958F-BAB141DB9A4C}" srcOrd="0" destOrd="2" presId="urn:microsoft.com/office/officeart/2005/8/layout/cycle4"/>
    <dgm:cxn modelId="{4BF2959E-7C9B-4894-B0B9-BD0444C3E818}" type="presOf" srcId="{95DA12DF-A164-4797-B34D-67B4974D6BC0}" destId="{33534661-A417-4D26-8F2B-4517C6B07093}" srcOrd="1" destOrd="1" presId="urn:microsoft.com/office/officeart/2005/8/layout/cycle4"/>
    <dgm:cxn modelId="{0C627AAC-BCA5-4E7A-9AC8-0C2777FDA7D5}" type="presOf" srcId="{EC5943BD-FBFD-4A05-98A2-1EA07F579228}" destId="{9ACD68EA-D6CA-49EE-958F-BAB141DB9A4C}" srcOrd="0" destOrd="1" presId="urn:microsoft.com/office/officeart/2005/8/layout/cycle4"/>
    <dgm:cxn modelId="{280CDFAC-1008-4995-88D8-556FF09B0390}" type="presOf" srcId="{6201FEFB-D5CC-4C81-BC88-7FCCF7E9790A}" destId="{4CF56AC9-755E-40EC-9886-D948BA1B63D0}" srcOrd="0" destOrd="0" presId="urn:microsoft.com/office/officeart/2005/8/layout/cycle4"/>
    <dgm:cxn modelId="{18E7F7AD-B3AA-44B2-B3A8-BB335C09F33A}" type="presOf" srcId="{0FB0C42E-99F9-4EC6-BA37-A661121BA758}" destId="{4CF56AC9-755E-40EC-9886-D948BA1B63D0}" srcOrd="0" destOrd="1" presId="urn:microsoft.com/office/officeart/2005/8/layout/cycle4"/>
    <dgm:cxn modelId="{A9CAEBBE-0F76-4B76-9A56-8AD36170B603}" srcId="{BF4649E7-EE41-4C8F-A82B-689CF7574197}" destId="{EC5943BD-FBFD-4A05-98A2-1EA07F579228}" srcOrd="1" destOrd="0" parTransId="{AD06B8C3-C033-494A-9E7C-FCE81C6FA09F}" sibTransId="{E75B4891-DCB0-4A37-AE49-F534CC59B8C2}"/>
    <dgm:cxn modelId="{46D10BC1-62B9-4C01-96B1-8B8DB7B19827}" type="presOf" srcId="{6201FEFB-D5CC-4C81-BC88-7FCCF7E9790A}" destId="{CA5A2D58-A451-43C8-9A4A-1C8BCF75D881}" srcOrd="1" destOrd="0" presId="urn:microsoft.com/office/officeart/2005/8/layout/cycle4"/>
    <dgm:cxn modelId="{F36780D5-2C88-4441-8F67-3625B5DD21A3}" srcId="{9664643C-30FC-417A-BA03-80EB0B587290}" destId="{CB55011C-E601-4ED2-9F28-EC437B6AD6DF}" srcOrd="1" destOrd="0" parTransId="{A5CB7849-5E3E-4E42-A4F3-717EF3AE0E11}" sibTransId="{45E7F37A-8A97-4B6A-B5A5-FFDB325AF4B9}"/>
    <dgm:cxn modelId="{E06931E2-71A5-42E5-9499-EAA98B9CD94E}" type="presOf" srcId="{EC5943BD-FBFD-4A05-98A2-1EA07F579228}" destId="{0343CFDF-BE50-4607-ADB0-D111BAA810FB}" srcOrd="1" destOrd="1" presId="urn:microsoft.com/office/officeart/2005/8/layout/cycle4"/>
    <dgm:cxn modelId="{91A471E3-B466-4051-A0CA-8C3C72EEC501}" srcId="{BF4649E7-EE41-4C8F-A82B-689CF7574197}" destId="{E43225E7-8F61-4B0A-A113-204BAF9360F1}" srcOrd="2" destOrd="0" parTransId="{9ECD9EE4-99C2-484F-8E25-A6A571411A30}" sibTransId="{B4D4B4CD-2F10-42F1-8B76-0856CE1B79B7}"/>
    <dgm:cxn modelId="{EA2701EC-35B0-4C2D-A4FC-E02640E4D042}" type="presOf" srcId="{7CDFC002-1A6C-4909-9FB2-13871B50DC35}" destId="{33534661-A417-4D26-8F2B-4517C6B07093}" srcOrd="1" destOrd="0" presId="urn:microsoft.com/office/officeart/2005/8/layout/cycle4"/>
    <dgm:cxn modelId="{FF31F6F5-80B1-4E84-8996-EC560BC012E9}" srcId="{56154F15-1BF5-4873-B047-5FFEE855A39F}" destId="{BF4649E7-EE41-4C8F-A82B-689CF7574197}" srcOrd="1" destOrd="0" parTransId="{1EC62FB7-2B0D-42BD-9504-AB0B163294BF}" sibTransId="{5DB027BB-6A07-4A36-91CB-9F8D84C6D7F0}"/>
    <dgm:cxn modelId="{4FC2ECF7-B235-439D-90D4-AC4ED000AF63}" srcId="{56154F15-1BF5-4873-B047-5FFEE855A39F}" destId="{9664643C-30FC-417A-BA03-80EB0B587290}" srcOrd="0" destOrd="0" parTransId="{DC5D7872-EA6F-4CDC-B187-BABB9B1860EA}" sibTransId="{3492BCCE-2E19-4433-B194-DCBF3FE748BC}"/>
    <dgm:cxn modelId="{9BFF33FF-7C59-4E0D-B4E4-70807AC7CC62}" type="presOf" srcId="{9664643C-30FC-417A-BA03-80EB0B587290}" destId="{D5AE25BD-C43D-45FA-9423-743FC0F55C42}" srcOrd="0" destOrd="0" presId="urn:microsoft.com/office/officeart/2005/8/layout/cycle4"/>
    <dgm:cxn modelId="{9192B4A7-51BC-492C-8FE6-4570962CF1B0}" type="presParOf" srcId="{BA06066F-7F85-4E67-95C8-A7D8DA6D40D9}" destId="{31A83A51-D6F0-48F5-A430-0CBE16619541}" srcOrd="0" destOrd="0" presId="urn:microsoft.com/office/officeart/2005/8/layout/cycle4"/>
    <dgm:cxn modelId="{96DB5E00-882C-4B44-B2EC-76DFEC737E0E}" type="presParOf" srcId="{31A83A51-D6F0-48F5-A430-0CBE16619541}" destId="{C7F07B30-6233-45EE-9C36-D1FCB8F79F16}" srcOrd="0" destOrd="0" presId="urn:microsoft.com/office/officeart/2005/8/layout/cycle4"/>
    <dgm:cxn modelId="{B98FAB37-0DE7-4810-A54F-EF0DB0FFD301}" type="presParOf" srcId="{C7F07B30-6233-45EE-9C36-D1FCB8F79F16}" destId="{638971C9-0BF3-4CAC-9984-B933CA2BAAC6}" srcOrd="0" destOrd="0" presId="urn:microsoft.com/office/officeart/2005/8/layout/cycle4"/>
    <dgm:cxn modelId="{ACC9D24A-75C4-47B9-9402-56A66009ED22}" type="presParOf" srcId="{C7F07B30-6233-45EE-9C36-D1FCB8F79F16}" destId="{FDFED820-C52A-4189-BBBA-07F1D9626BA0}" srcOrd="1" destOrd="0" presId="urn:microsoft.com/office/officeart/2005/8/layout/cycle4"/>
    <dgm:cxn modelId="{C3EC0A58-F422-4BB9-A76A-06CF1BD23677}" type="presParOf" srcId="{31A83A51-D6F0-48F5-A430-0CBE16619541}" destId="{4DE8494D-C4E8-48D5-B438-F8B3A6C2593B}" srcOrd="1" destOrd="0" presId="urn:microsoft.com/office/officeart/2005/8/layout/cycle4"/>
    <dgm:cxn modelId="{C4EDE5F4-63B4-4C3B-AEC7-D979454FCE10}" type="presParOf" srcId="{4DE8494D-C4E8-48D5-B438-F8B3A6C2593B}" destId="{9ACD68EA-D6CA-49EE-958F-BAB141DB9A4C}" srcOrd="0" destOrd="0" presId="urn:microsoft.com/office/officeart/2005/8/layout/cycle4"/>
    <dgm:cxn modelId="{F1E39C73-2EEE-4673-A8EA-E2345817CA46}" type="presParOf" srcId="{4DE8494D-C4E8-48D5-B438-F8B3A6C2593B}" destId="{0343CFDF-BE50-4607-ADB0-D111BAA810FB}" srcOrd="1" destOrd="0" presId="urn:microsoft.com/office/officeart/2005/8/layout/cycle4"/>
    <dgm:cxn modelId="{24E4111E-B85D-4B34-860F-C3950C4495D3}" type="presParOf" srcId="{31A83A51-D6F0-48F5-A430-0CBE16619541}" destId="{14282215-92C3-4576-BA3F-9E0B05C6EC06}" srcOrd="2" destOrd="0" presId="urn:microsoft.com/office/officeart/2005/8/layout/cycle4"/>
    <dgm:cxn modelId="{7ACC7655-B49C-4A61-A3D7-D9732D6280F5}" type="presParOf" srcId="{14282215-92C3-4576-BA3F-9E0B05C6EC06}" destId="{CCA8EC9C-742D-4363-8083-DCCD2771DFA8}" srcOrd="0" destOrd="0" presId="urn:microsoft.com/office/officeart/2005/8/layout/cycle4"/>
    <dgm:cxn modelId="{288C385B-2CAB-45DF-8C5A-F4C31C562A4F}" type="presParOf" srcId="{14282215-92C3-4576-BA3F-9E0B05C6EC06}" destId="{33534661-A417-4D26-8F2B-4517C6B07093}" srcOrd="1" destOrd="0" presId="urn:microsoft.com/office/officeart/2005/8/layout/cycle4"/>
    <dgm:cxn modelId="{99CC560D-2114-4E79-8C25-CC5DCBA9B327}" type="presParOf" srcId="{31A83A51-D6F0-48F5-A430-0CBE16619541}" destId="{822DE900-084A-43E8-B55B-AA25FEC07337}" srcOrd="3" destOrd="0" presId="urn:microsoft.com/office/officeart/2005/8/layout/cycle4"/>
    <dgm:cxn modelId="{52780C20-70F1-405E-9F3E-2DBB02E1B7F2}" type="presParOf" srcId="{822DE900-084A-43E8-B55B-AA25FEC07337}" destId="{4CF56AC9-755E-40EC-9886-D948BA1B63D0}" srcOrd="0" destOrd="0" presId="urn:microsoft.com/office/officeart/2005/8/layout/cycle4"/>
    <dgm:cxn modelId="{ED461D2E-BD20-43EE-9AC9-6CB0696E7D36}" type="presParOf" srcId="{822DE900-084A-43E8-B55B-AA25FEC07337}" destId="{CA5A2D58-A451-43C8-9A4A-1C8BCF75D881}" srcOrd="1" destOrd="0" presId="urn:microsoft.com/office/officeart/2005/8/layout/cycle4"/>
    <dgm:cxn modelId="{B4E14B56-7D50-47C3-AA6B-38370362A3A2}" type="presParOf" srcId="{31A83A51-D6F0-48F5-A430-0CBE16619541}" destId="{5BDCB50C-00F3-416D-9C67-A87178FD5161}" srcOrd="4" destOrd="0" presId="urn:microsoft.com/office/officeart/2005/8/layout/cycle4"/>
    <dgm:cxn modelId="{BB4E52A5-581C-4864-B216-B49A39CBEB09}" type="presParOf" srcId="{BA06066F-7F85-4E67-95C8-A7D8DA6D40D9}" destId="{14EF44A8-DBD9-4019-86E7-9F449FB7F1E9}" srcOrd="1" destOrd="0" presId="urn:microsoft.com/office/officeart/2005/8/layout/cycle4"/>
    <dgm:cxn modelId="{70ED05D9-C484-4F3D-9FA8-3560EDA549FB}" type="presParOf" srcId="{14EF44A8-DBD9-4019-86E7-9F449FB7F1E9}" destId="{D5AE25BD-C43D-45FA-9423-743FC0F55C42}" srcOrd="0" destOrd="0" presId="urn:microsoft.com/office/officeart/2005/8/layout/cycle4"/>
    <dgm:cxn modelId="{3821A458-B8AD-452A-B39D-422FCD16826C}" type="presParOf" srcId="{14EF44A8-DBD9-4019-86E7-9F449FB7F1E9}" destId="{F6534C7A-121E-4189-A644-E171E81F831D}" srcOrd="1" destOrd="0" presId="urn:microsoft.com/office/officeart/2005/8/layout/cycle4"/>
    <dgm:cxn modelId="{45C1AA54-7690-4306-9DDC-4BC6C86FBF69}" type="presParOf" srcId="{14EF44A8-DBD9-4019-86E7-9F449FB7F1E9}" destId="{B2E58674-F7AE-433F-A626-A1D28CEF9565}" srcOrd="2" destOrd="0" presId="urn:microsoft.com/office/officeart/2005/8/layout/cycle4"/>
    <dgm:cxn modelId="{D94E2089-E0CB-4391-A72E-773795AEA989}" type="presParOf" srcId="{14EF44A8-DBD9-4019-86E7-9F449FB7F1E9}" destId="{7B1F4A1C-581E-4870-AC9D-514BBF426EF7}" srcOrd="3" destOrd="0" presId="urn:microsoft.com/office/officeart/2005/8/layout/cycle4"/>
    <dgm:cxn modelId="{E7A11C9B-8D68-4CBA-9273-C38080D20542}" type="presParOf" srcId="{14EF44A8-DBD9-4019-86E7-9F449FB7F1E9}" destId="{82047076-A1C7-4A93-9C01-BF219931D981}" srcOrd="4" destOrd="0" presId="urn:microsoft.com/office/officeart/2005/8/layout/cycle4"/>
    <dgm:cxn modelId="{255C9AD3-BB7C-4329-89D4-3D839BFE9063}" type="presParOf" srcId="{BA06066F-7F85-4E67-95C8-A7D8DA6D40D9}" destId="{49FF49F0-6EA6-48F5-9729-1619151F6A88}" srcOrd="2" destOrd="0" presId="urn:microsoft.com/office/officeart/2005/8/layout/cycle4"/>
    <dgm:cxn modelId="{BD2B7D5C-D6CC-4A12-A2F5-F714D5E99FB6}" type="presParOf" srcId="{BA06066F-7F85-4E67-95C8-A7D8DA6D40D9}" destId="{90E800E3-4B2E-4EC7-9CB1-852EA9B0A7D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154F15-1BF5-4873-B047-5FFEE855A39F}" type="doc">
      <dgm:prSet loTypeId="urn:microsoft.com/office/officeart/2005/8/layout/cycle4" loCatId="cycle" qsTypeId="urn:microsoft.com/office/officeart/2005/8/quickstyle/3d3" qsCatId="3D" csTypeId="urn:microsoft.com/office/officeart/2005/8/colors/colorful1" csCatId="colorful" phldr="1"/>
      <dgm:spPr/>
      <dgm:t>
        <a:bodyPr/>
        <a:lstStyle/>
        <a:p>
          <a:pPr rtl="1"/>
          <a:endParaRPr lang="fa-IR"/>
        </a:p>
      </dgm:t>
    </dgm:pt>
    <dgm:pt modelId="{9664643C-30FC-417A-BA03-80EB0B587290}">
      <dgm:prSet phldrT="[Text]"/>
      <dgm:spPr/>
      <dgm:t>
        <a:bodyPr/>
        <a:lstStyle/>
        <a:p>
          <a:pPr rtl="1"/>
          <a:r>
            <a:rPr lang="fa-IR" dirty="0"/>
            <a:t>سطوح تغییر</a:t>
          </a:r>
        </a:p>
      </dgm:t>
    </dgm:pt>
    <dgm:pt modelId="{DC5D7872-EA6F-4CDC-B187-BABB9B1860EA}" type="parTrans" cxnId="{4FC2ECF7-B235-439D-90D4-AC4ED000AF63}">
      <dgm:prSet/>
      <dgm:spPr/>
      <dgm:t>
        <a:bodyPr/>
        <a:lstStyle/>
        <a:p>
          <a:pPr rtl="1"/>
          <a:endParaRPr lang="fa-IR"/>
        </a:p>
      </dgm:t>
    </dgm:pt>
    <dgm:pt modelId="{3492BCCE-2E19-4433-B194-DCBF3FE748BC}" type="sibTrans" cxnId="{4FC2ECF7-B235-439D-90D4-AC4ED000AF63}">
      <dgm:prSet/>
      <dgm:spPr/>
      <dgm:t>
        <a:bodyPr/>
        <a:lstStyle/>
        <a:p>
          <a:pPr rtl="1"/>
          <a:endParaRPr lang="fa-IR"/>
        </a:p>
      </dgm:t>
    </dgm:pt>
    <dgm:pt modelId="{F0301F2C-B87D-4CBC-8867-77A55D710FE9}">
      <dgm:prSet phldrT="[Text]"/>
      <dgm:spPr/>
      <dgm:t>
        <a:bodyPr/>
        <a:lstStyle/>
        <a:p>
          <a:pPr rtl="1"/>
          <a:r>
            <a:rPr lang="fa-IR" dirty="0"/>
            <a:t>ساختاری</a:t>
          </a:r>
        </a:p>
      </dgm:t>
    </dgm:pt>
    <dgm:pt modelId="{3D17275B-D5CC-44C4-888B-A208A9B2BF09}" type="parTrans" cxnId="{AA57AC42-1407-479C-96B9-88D6853562C0}">
      <dgm:prSet/>
      <dgm:spPr/>
      <dgm:t>
        <a:bodyPr/>
        <a:lstStyle/>
        <a:p>
          <a:pPr rtl="1"/>
          <a:endParaRPr lang="fa-IR"/>
        </a:p>
      </dgm:t>
    </dgm:pt>
    <dgm:pt modelId="{C5C8021D-EC9C-48A6-999C-0FE563383D0A}" type="sibTrans" cxnId="{AA57AC42-1407-479C-96B9-88D6853562C0}">
      <dgm:prSet/>
      <dgm:spPr/>
      <dgm:t>
        <a:bodyPr/>
        <a:lstStyle/>
        <a:p>
          <a:pPr rtl="1"/>
          <a:endParaRPr lang="fa-IR"/>
        </a:p>
      </dgm:t>
    </dgm:pt>
    <dgm:pt modelId="{BF4649E7-EE41-4C8F-A82B-689CF7574197}">
      <dgm:prSet phldrT="[Text]"/>
      <dgm:spPr/>
      <dgm:t>
        <a:bodyPr/>
        <a:lstStyle/>
        <a:p>
          <a:pPr rtl="1"/>
          <a:r>
            <a:rPr lang="fa-IR" dirty="0"/>
            <a:t>ماهیت تغییر</a:t>
          </a:r>
        </a:p>
      </dgm:t>
    </dgm:pt>
    <dgm:pt modelId="{1EC62FB7-2B0D-42BD-9504-AB0B163294BF}" type="parTrans" cxnId="{FF31F6F5-80B1-4E84-8996-EC560BC012E9}">
      <dgm:prSet/>
      <dgm:spPr/>
      <dgm:t>
        <a:bodyPr/>
        <a:lstStyle/>
        <a:p>
          <a:pPr rtl="1"/>
          <a:endParaRPr lang="fa-IR"/>
        </a:p>
      </dgm:t>
    </dgm:pt>
    <dgm:pt modelId="{5DB027BB-6A07-4A36-91CB-9F8D84C6D7F0}" type="sibTrans" cxnId="{FF31F6F5-80B1-4E84-8996-EC560BC012E9}">
      <dgm:prSet/>
      <dgm:spPr/>
      <dgm:t>
        <a:bodyPr/>
        <a:lstStyle/>
        <a:p>
          <a:pPr rtl="1"/>
          <a:endParaRPr lang="fa-IR"/>
        </a:p>
      </dgm:t>
    </dgm:pt>
    <dgm:pt modelId="{59B45004-857B-4B63-9EC1-270E9371FE91}">
      <dgm:prSet phldrT="[Text]"/>
      <dgm:spPr/>
      <dgm:t>
        <a:bodyPr/>
        <a:lstStyle/>
        <a:p>
          <a:pPr rtl="1"/>
          <a:r>
            <a:rPr lang="fa-IR" dirty="0"/>
            <a:t>بهبود</a:t>
          </a:r>
        </a:p>
      </dgm:t>
    </dgm:pt>
    <dgm:pt modelId="{D2F4543A-AA5D-49CF-9A20-1FE2EDE8145D}" type="parTrans" cxnId="{58F2252E-A36D-4E55-86E4-C1D98D24C165}">
      <dgm:prSet/>
      <dgm:spPr/>
      <dgm:t>
        <a:bodyPr/>
        <a:lstStyle/>
        <a:p>
          <a:pPr rtl="1"/>
          <a:endParaRPr lang="fa-IR"/>
        </a:p>
      </dgm:t>
    </dgm:pt>
    <dgm:pt modelId="{50B4EBD6-E1F2-4CFE-8E2B-ABEE249B186A}" type="sibTrans" cxnId="{58F2252E-A36D-4E55-86E4-C1D98D24C165}">
      <dgm:prSet/>
      <dgm:spPr/>
      <dgm:t>
        <a:bodyPr/>
        <a:lstStyle/>
        <a:p>
          <a:pPr rtl="1"/>
          <a:endParaRPr lang="fa-IR"/>
        </a:p>
      </dgm:t>
    </dgm:pt>
    <dgm:pt modelId="{077FD7A9-EFB8-450F-AEA4-7346D6DEF44E}">
      <dgm:prSet phldrT="[Text]"/>
      <dgm:spPr/>
      <dgm:t>
        <a:bodyPr/>
        <a:lstStyle/>
        <a:p>
          <a:pPr rtl="1"/>
          <a:r>
            <a:rPr lang="fa-IR" dirty="0">
              <a:solidFill>
                <a:srgbClr val="FF0000"/>
              </a:solidFill>
            </a:rPr>
            <a:t>دامنه تغییر</a:t>
          </a:r>
        </a:p>
      </dgm:t>
    </dgm:pt>
    <dgm:pt modelId="{9B45B25F-AAEE-4F6E-8953-2436A76782AC}" type="parTrans" cxnId="{92705B63-966E-449F-AB1B-EB8D53643D5C}">
      <dgm:prSet/>
      <dgm:spPr/>
      <dgm:t>
        <a:bodyPr/>
        <a:lstStyle/>
        <a:p>
          <a:pPr rtl="1"/>
          <a:endParaRPr lang="fa-IR"/>
        </a:p>
      </dgm:t>
    </dgm:pt>
    <dgm:pt modelId="{11F7D4D8-6C1B-48D5-BAC8-D2018A8503D3}" type="sibTrans" cxnId="{92705B63-966E-449F-AB1B-EB8D53643D5C}">
      <dgm:prSet/>
      <dgm:spPr/>
      <dgm:t>
        <a:bodyPr/>
        <a:lstStyle/>
        <a:p>
          <a:pPr rtl="1"/>
          <a:endParaRPr lang="fa-IR"/>
        </a:p>
      </dgm:t>
    </dgm:pt>
    <dgm:pt modelId="{7CDFC002-1A6C-4909-9FB2-13871B50DC35}">
      <dgm:prSet phldrT="[Text]"/>
      <dgm:spPr>
        <a:solidFill>
          <a:srgbClr val="FFC000"/>
        </a:solidFill>
      </dgm:spPr>
      <dgm:t>
        <a:bodyPr/>
        <a:lstStyle/>
        <a:p>
          <a:pPr rtl="1"/>
          <a:r>
            <a:rPr lang="fa-IR" dirty="0">
              <a:solidFill>
                <a:srgbClr val="FF0000"/>
              </a:solidFill>
            </a:rPr>
            <a:t>سرعت</a:t>
          </a:r>
        </a:p>
      </dgm:t>
    </dgm:pt>
    <dgm:pt modelId="{B8A72531-0747-4031-A59F-2172D9492D52}" type="parTrans" cxnId="{758CD136-24A1-42F4-8067-E9DB160E9807}">
      <dgm:prSet/>
      <dgm:spPr/>
      <dgm:t>
        <a:bodyPr/>
        <a:lstStyle/>
        <a:p>
          <a:pPr rtl="1"/>
          <a:endParaRPr lang="fa-IR"/>
        </a:p>
      </dgm:t>
    </dgm:pt>
    <dgm:pt modelId="{D0B97C8C-A852-4406-824D-E15349451325}" type="sibTrans" cxnId="{758CD136-24A1-42F4-8067-E9DB160E9807}">
      <dgm:prSet/>
      <dgm:spPr/>
      <dgm:t>
        <a:bodyPr/>
        <a:lstStyle/>
        <a:p>
          <a:pPr rtl="1"/>
          <a:endParaRPr lang="fa-IR"/>
        </a:p>
      </dgm:t>
    </dgm:pt>
    <dgm:pt modelId="{0A8616CC-2300-4B0E-8DB6-0704B53A819B}">
      <dgm:prSet phldrT="[Text]"/>
      <dgm:spPr/>
      <dgm:t>
        <a:bodyPr/>
        <a:lstStyle/>
        <a:p>
          <a:pPr rtl="1"/>
          <a:r>
            <a:rPr lang="fa-IR" dirty="0"/>
            <a:t>مسئول تغییر</a:t>
          </a:r>
        </a:p>
      </dgm:t>
    </dgm:pt>
    <dgm:pt modelId="{61B03E7B-BA63-47AA-A19B-C417FD0C07C4}" type="parTrans" cxnId="{8FC4174D-56A2-49F6-9B59-8E78C1FE16C2}">
      <dgm:prSet/>
      <dgm:spPr/>
      <dgm:t>
        <a:bodyPr/>
        <a:lstStyle/>
        <a:p>
          <a:pPr rtl="1"/>
          <a:endParaRPr lang="fa-IR"/>
        </a:p>
      </dgm:t>
    </dgm:pt>
    <dgm:pt modelId="{9F01B4DE-6452-446F-A319-B015AC4FE63A}" type="sibTrans" cxnId="{8FC4174D-56A2-49F6-9B59-8E78C1FE16C2}">
      <dgm:prSet/>
      <dgm:spPr/>
      <dgm:t>
        <a:bodyPr/>
        <a:lstStyle/>
        <a:p>
          <a:pPr rtl="1"/>
          <a:endParaRPr lang="fa-IR"/>
        </a:p>
      </dgm:t>
    </dgm:pt>
    <dgm:pt modelId="{6201FEFB-D5CC-4C81-BC88-7FCCF7E9790A}">
      <dgm:prSet phldrT="[Text]"/>
      <dgm:spPr/>
      <dgm:t>
        <a:bodyPr/>
        <a:lstStyle/>
        <a:p>
          <a:pPr rtl="1"/>
          <a:r>
            <a:rPr lang="fa-IR" dirty="0"/>
            <a:t>مالکان</a:t>
          </a:r>
        </a:p>
      </dgm:t>
    </dgm:pt>
    <dgm:pt modelId="{62ECC9A2-A4AB-4666-8EA9-BB485831A293}" type="parTrans" cxnId="{5E6F7B17-85AE-4E0E-AF36-4A0152476E90}">
      <dgm:prSet/>
      <dgm:spPr/>
      <dgm:t>
        <a:bodyPr/>
        <a:lstStyle/>
        <a:p>
          <a:pPr rtl="1"/>
          <a:endParaRPr lang="fa-IR"/>
        </a:p>
      </dgm:t>
    </dgm:pt>
    <dgm:pt modelId="{C27788CD-BF4B-4ED1-81FB-3B0F33E05A9F}" type="sibTrans" cxnId="{5E6F7B17-85AE-4E0E-AF36-4A0152476E90}">
      <dgm:prSet/>
      <dgm:spPr/>
      <dgm:t>
        <a:bodyPr/>
        <a:lstStyle/>
        <a:p>
          <a:pPr rtl="1"/>
          <a:endParaRPr lang="fa-IR"/>
        </a:p>
      </dgm:t>
    </dgm:pt>
    <dgm:pt modelId="{EC5943BD-FBFD-4A05-98A2-1EA07F579228}">
      <dgm:prSet phldrT="[Text]"/>
      <dgm:spPr/>
      <dgm:t>
        <a:bodyPr/>
        <a:lstStyle/>
        <a:p>
          <a:pPr rtl="1"/>
          <a:r>
            <a:rPr lang="fa-IR" dirty="0"/>
            <a:t>گذار</a:t>
          </a:r>
        </a:p>
      </dgm:t>
    </dgm:pt>
    <dgm:pt modelId="{AD06B8C3-C033-494A-9E7C-FCE81C6FA09F}" type="parTrans" cxnId="{A9CAEBBE-0F76-4B76-9A56-8AD36170B603}">
      <dgm:prSet/>
      <dgm:spPr/>
      <dgm:t>
        <a:bodyPr/>
        <a:lstStyle/>
        <a:p>
          <a:pPr rtl="1"/>
          <a:endParaRPr lang="fa-IR"/>
        </a:p>
      </dgm:t>
    </dgm:pt>
    <dgm:pt modelId="{E75B4891-DCB0-4A37-AE49-F534CC59B8C2}" type="sibTrans" cxnId="{A9CAEBBE-0F76-4B76-9A56-8AD36170B603}">
      <dgm:prSet/>
      <dgm:spPr/>
      <dgm:t>
        <a:bodyPr/>
        <a:lstStyle/>
        <a:p>
          <a:pPr rtl="1"/>
          <a:endParaRPr lang="fa-IR"/>
        </a:p>
      </dgm:t>
    </dgm:pt>
    <dgm:pt modelId="{E43225E7-8F61-4B0A-A113-204BAF9360F1}">
      <dgm:prSet phldrT="[Text]"/>
      <dgm:spPr/>
      <dgm:t>
        <a:bodyPr/>
        <a:lstStyle/>
        <a:p>
          <a:pPr rtl="1"/>
          <a:r>
            <a:rPr lang="fa-IR" dirty="0"/>
            <a:t>تحولی</a:t>
          </a:r>
        </a:p>
      </dgm:t>
    </dgm:pt>
    <dgm:pt modelId="{9ECD9EE4-99C2-484F-8E25-A6A571411A30}" type="parTrans" cxnId="{91A471E3-B466-4051-A0CA-8C3C72EEC501}">
      <dgm:prSet/>
      <dgm:spPr/>
      <dgm:t>
        <a:bodyPr/>
        <a:lstStyle/>
        <a:p>
          <a:pPr rtl="1"/>
          <a:endParaRPr lang="fa-IR"/>
        </a:p>
      </dgm:t>
    </dgm:pt>
    <dgm:pt modelId="{B4D4B4CD-2F10-42F1-8B76-0856CE1B79B7}" type="sibTrans" cxnId="{91A471E3-B466-4051-A0CA-8C3C72EEC501}">
      <dgm:prSet/>
      <dgm:spPr/>
      <dgm:t>
        <a:bodyPr/>
        <a:lstStyle/>
        <a:p>
          <a:pPr rtl="1"/>
          <a:endParaRPr lang="fa-IR"/>
        </a:p>
      </dgm:t>
    </dgm:pt>
    <dgm:pt modelId="{CB55011C-E601-4ED2-9F28-EC437B6AD6DF}">
      <dgm:prSet phldrT="[Text]"/>
      <dgm:spPr/>
      <dgm:t>
        <a:bodyPr/>
        <a:lstStyle/>
        <a:p>
          <a:pPr rtl="1"/>
          <a:r>
            <a:rPr lang="fa-IR" dirty="0"/>
            <a:t>سازمانی</a:t>
          </a:r>
        </a:p>
      </dgm:t>
    </dgm:pt>
    <dgm:pt modelId="{A5CB7849-5E3E-4E42-A4F3-717EF3AE0E11}" type="parTrans" cxnId="{F36780D5-2C88-4441-8F67-3625B5DD21A3}">
      <dgm:prSet/>
      <dgm:spPr/>
      <dgm:t>
        <a:bodyPr/>
        <a:lstStyle/>
        <a:p>
          <a:pPr rtl="1"/>
          <a:endParaRPr lang="fa-IR"/>
        </a:p>
      </dgm:t>
    </dgm:pt>
    <dgm:pt modelId="{45E7F37A-8A97-4B6A-B5A5-FFDB325AF4B9}" type="sibTrans" cxnId="{F36780D5-2C88-4441-8F67-3625B5DD21A3}">
      <dgm:prSet/>
      <dgm:spPr/>
      <dgm:t>
        <a:bodyPr/>
        <a:lstStyle/>
        <a:p>
          <a:pPr rtl="1"/>
          <a:endParaRPr lang="fa-IR"/>
        </a:p>
      </dgm:t>
    </dgm:pt>
    <dgm:pt modelId="{0F81E703-AF20-4DB2-A5F4-849AEC810B3C}">
      <dgm:prSet phldrT="[Text]"/>
      <dgm:spPr/>
      <dgm:t>
        <a:bodyPr/>
        <a:lstStyle/>
        <a:p>
          <a:pPr rtl="1"/>
          <a:r>
            <a:rPr lang="fa-IR" dirty="0"/>
            <a:t>شخصی</a:t>
          </a:r>
        </a:p>
      </dgm:t>
    </dgm:pt>
    <dgm:pt modelId="{C7077404-D563-480B-B5C5-0B34626C13ED}" type="parTrans" cxnId="{FF7EF45F-8D5C-43BD-9795-24DA8E33A0C8}">
      <dgm:prSet/>
      <dgm:spPr/>
      <dgm:t>
        <a:bodyPr/>
        <a:lstStyle/>
        <a:p>
          <a:pPr rtl="1"/>
          <a:endParaRPr lang="fa-IR"/>
        </a:p>
      </dgm:t>
    </dgm:pt>
    <dgm:pt modelId="{70FE4650-67F9-4B64-A5C5-99029F386D69}" type="sibTrans" cxnId="{FF7EF45F-8D5C-43BD-9795-24DA8E33A0C8}">
      <dgm:prSet/>
      <dgm:spPr/>
      <dgm:t>
        <a:bodyPr/>
        <a:lstStyle/>
        <a:p>
          <a:pPr rtl="1"/>
          <a:endParaRPr lang="fa-IR"/>
        </a:p>
      </dgm:t>
    </dgm:pt>
    <dgm:pt modelId="{0FB0C42E-99F9-4EC6-BA37-A661121BA758}">
      <dgm:prSet phldrT="[Text]"/>
      <dgm:spPr/>
      <dgm:t>
        <a:bodyPr/>
        <a:lstStyle/>
        <a:p>
          <a:pPr rtl="1"/>
          <a:r>
            <a:rPr lang="fa-IR" dirty="0"/>
            <a:t>مدیران</a:t>
          </a:r>
        </a:p>
      </dgm:t>
    </dgm:pt>
    <dgm:pt modelId="{858A83F1-5A64-466B-B87E-2543601E5C22}" type="parTrans" cxnId="{2C88C471-ADF6-4059-9BDA-548B767A6FEE}">
      <dgm:prSet/>
      <dgm:spPr/>
      <dgm:t>
        <a:bodyPr/>
        <a:lstStyle/>
        <a:p>
          <a:pPr rtl="1"/>
          <a:endParaRPr lang="fa-IR"/>
        </a:p>
      </dgm:t>
    </dgm:pt>
    <dgm:pt modelId="{30AE4345-92DF-40E2-B3B3-003B19E34267}" type="sibTrans" cxnId="{2C88C471-ADF6-4059-9BDA-548B767A6FEE}">
      <dgm:prSet/>
      <dgm:spPr/>
      <dgm:t>
        <a:bodyPr/>
        <a:lstStyle/>
        <a:p>
          <a:pPr rtl="1"/>
          <a:endParaRPr lang="fa-IR"/>
        </a:p>
      </dgm:t>
    </dgm:pt>
    <dgm:pt modelId="{28B6FA58-B15C-4235-81CA-61FF7DC15779}">
      <dgm:prSet phldrT="[Text]"/>
      <dgm:spPr/>
      <dgm:t>
        <a:bodyPr/>
        <a:lstStyle/>
        <a:p>
          <a:pPr rtl="1"/>
          <a:r>
            <a:rPr lang="fa-IR" dirty="0"/>
            <a:t>کارکنان</a:t>
          </a:r>
        </a:p>
      </dgm:t>
    </dgm:pt>
    <dgm:pt modelId="{2006B422-0721-4B84-B5B1-5076B185BE7E}" type="parTrans" cxnId="{7E50AB76-9D54-417F-9947-A5B2F9AD78FD}">
      <dgm:prSet/>
      <dgm:spPr/>
      <dgm:t>
        <a:bodyPr/>
        <a:lstStyle/>
        <a:p>
          <a:pPr rtl="1"/>
          <a:endParaRPr lang="fa-IR"/>
        </a:p>
      </dgm:t>
    </dgm:pt>
    <dgm:pt modelId="{DC9840AF-58A5-4182-BA3E-4EC9608E21C0}" type="sibTrans" cxnId="{7E50AB76-9D54-417F-9947-A5B2F9AD78FD}">
      <dgm:prSet/>
      <dgm:spPr/>
      <dgm:t>
        <a:bodyPr/>
        <a:lstStyle/>
        <a:p>
          <a:pPr rtl="1"/>
          <a:endParaRPr lang="fa-IR"/>
        </a:p>
      </dgm:t>
    </dgm:pt>
    <dgm:pt modelId="{95DA12DF-A164-4797-B34D-67B4974D6BC0}">
      <dgm:prSet phldrT="[Text]"/>
      <dgm:spPr>
        <a:solidFill>
          <a:srgbClr val="FFC000"/>
        </a:solidFill>
      </dgm:spPr>
      <dgm:t>
        <a:bodyPr/>
        <a:lstStyle/>
        <a:p>
          <a:pPr rtl="1"/>
          <a:r>
            <a:rPr lang="fa-IR" dirty="0">
              <a:solidFill>
                <a:srgbClr val="FF0000"/>
              </a:solidFill>
            </a:rPr>
            <a:t>استراتژی</a:t>
          </a:r>
        </a:p>
      </dgm:t>
    </dgm:pt>
    <dgm:pt modelId="{CBDCE26C-84F4-4BF4-AE6F-D6128A410424}" type="parTrans" cxnId="{D316B34D-2902-48A4-A9ED-C0A48A6E2F12}">
      <dgm:prSet/>
      <dgm:spPr/>
      <dgm:t>
        <a:bodyPr/>
        <a:lstStyle/>
        <a:p>
          <a:pPr rtl="1"/>
          <a:endParaRPr lang="fa-IR"/>
        </a:p>
      </dgm:t>
    </dgm:pt>
    <dgm:pt modelId="{0552EAA2-BA39-4BF2-B24B-15D1BDB2C867}" type="sibTrans" cxnId="{D316B34D-2902-48A4-A9ED-C0A48A6E2F12}">
      <dgm:prSet/>
      <dgm:spPr/>
      <dgm:t>
        <a:bodyPr/>
        <a:lstStyle/>
        <a:p>
          <a:pPr rtl="1"/>
          <a:endParaRPr lang="fa-IR"/>
        </a:p>
      </dgm:t>
    </dgm:pt>
    <dgm:pt modelId="{EF357790-596E-4B13-AE15-9776339B2A40}">
      <dgm:prSet phldrT="[Text]"/>
      <dgm:spPr>
        <a:solidFill>
          <a:srgbClr val="FFC000"/>
        </a:solidFill>
      </dgm:spPr>
      <dgm:t>
        <a:bodyPr/>
        <a:lstStyle/>
        <a:p>
          <a:pPr rtl="1"/>
          <a:r>
            <a:rPr lang="fa-IR" dirty="0">
              <a:solidFill>
                <a:srgbClr val="FF0000"/>
              </a:solidFill>
            </a:rPr>
            <a:t>رهبری</a:t>
          </a:r>
        </a:p>
      </dgm:t>
    </dgm:pt>
    <dgm:pt modelId="{91380472-9DF7-4094-B5B8-DEBB4E0E7623}" type="parTrans" cxnId="{02FE2562-1A1E-47A0-97C6-48B16FE02C68}">
      <dgm:prSet/>
      <dgm:spPr/>
      <dgm:t>
        <a:bodyPr/>
        <a:lstStyle/>
        <a:p>
          <a:pPr rtl="1"/>
          <a:endParaRPr lang="fa-IR"/>
        </a:p>
      </dgm:t>
    </dgm:pt>
    <dgm:pt modelId="{A12C084F-10E9-4D9B-B6A8-603EB2D56F61}" type="sibTrans" cxnId="{02FE2562-1A1E-47A0-97C6-48B16FE02C68}">
      <dgm:prSet/>
      <dgm:spPr/>
      <dgm:t>
        <a:bodyPr/>
        <a:lstStyle/>
        <a:p>
          <a:pPr rtl="1"/>
          <a:endParaRPr lang="fa-IR"/>
        </a:p>
      </dgm:t>
    </dgm:pt>
    <dgm:pt modelId="{BA06066F-7F85-4E67-95C8-A7D8DA6D40D9}" type="pres">
      <dgm:prSet presAssocID="{56154F15-1BF5-4873-B047-5FFEE855A39F}" presName="cycleMatrixDiagram" presStyleCnt="0">
        <dgm:presLayoutVars>
          <dgm:chMax val="1"/>
          <dgm:dir/>
          <dgm:animLvl val="lvl"/>
          <dgm:resizeHandles val="exact"/>
        </dgm:presLayoutVars>
      </dgm:prSet>
      <dgm:spPr/>
    </dgm:pt>
    <dgm:pt modelId="{31A83A51-D6F0-48F5-A430-0CBE16619541}" type="pres">
      <dgm:prSet presAssocID="{56154F15-1BF5-4873-B047-5FFEE855A39F}" presName="children" presStyleCnt="0"/>
      <dgm:spPr/>
    </dgm:pt>
    <dgm:pt modelId="{C7F07B30-6233-45EE-9C36-D1FCB8F79F16}" type="pres">
      <dgm:prSet presAssocID="{56154F15-1BF5-4873-B047-5FFEE855A39F}" presName="child1group" presStyleCnt="0"/>
      <dgm:spPr/>
    </dgm:pt>
    <dgm:pt modelId="{638971C9-0BF3-4CAC-9984-B933CA2BAAC6}" type="pres">
      <dgm:prSet presAssocID="{56154F15-1BF5-4873-B047-5FFEE855A39F}" presName="child1" presStyleLbl="bgAcc1" presStyleIdx="0" presStyleCnt="4"/>
      <dgm:spPr/>
    </dgm:pt>
    <dgm:pt modelId="{FDFED820-C52A-4189-BBBA-07F1D9626BA0}" type="pres">
      <dgm:prSet presAssocID="{56154F15-1BF5-4873-B047-5FFEE855A39F}" presName="child1Text" presStyleLbl="bgAcc1" presStyleIdx="0" presStyleCnt="4">
        <dgm:presLayoutVars>
          <dgm:bulletEnabled val="1"/>
        </dgm:presLayoutVars>
      </dgm:prSet>
      <dgm:spPr/>
    </dgm:pt>
    <dgm:pt modelId="{4DE8494D-C4E8-48D5-B438-F8B3A6C2593B}" type="pres">
      <dgm:prSet presAssocID="{56154F15-1BF5-4873-B047-5FFEE855A39F}" presName="child2group" presStyleCnt="0"/>
      <dgm:spPr/>
    </dgm:pt>
    <dgm:pt modelId="{9ACD68EA-D6CA-49EE-958F-BAB141DB9A4C}" type="pres">
      <dgm:prSet presAssocID="{56154F15-1BF5-4873-B047-5FFEE855A39F}" presName="child2" presStyleLbl="bgAcc1" presStyleIdx="1" presStyleCnt="4"/>
      <dgm:spPr/>
    </dgm:pt>
    <dgm:pt modelId="{0343CFDF-BE50-4607-ADB0-D111BAA810FB}" type="pres">
      <dgm:prSet presAssocID="{56154F15-1BF5-4873-B047-5FFEE855A39F}" presName="child2Text" presStyleLbl="bgAcc1" presStyleIdx="1" presStyleCnt="4">
        <dgm:presLayoutVars>
          <dgm:bulletEnabled val="1"/>
        </dgm:presLayoutVars>
      </dgm:prSet>
      <dgm:spPr/>
    </dgm:pt>
    <dgm:pt modelId="{14282215-92C3-4576-BA3F-9E0B05C6EC06}" type="pres">
      <dgm:prSet presAssocID="{56154F15-1BF5-4873-B047-5FFEE855A39F}" presName="child3group" presStyleCnt="0"/>
      <dgm:spPr/>
    </dgm:pt>
    <dgm:pt modelId="{CCA8EC9C-742D-4363-8083-DCCD2771DFA8}" type="pres">
      <dgm:prSet presAssocID="{56154F15-1BF5-4873-B047-5FFEE855A39F}" presName="child3" presStyleLbl="bgAcc1" presStyleIdx="2" presStyleCnt="4"/>
      <dgm:spPr/>
    </dgm:pt>
    <dgm:pt modelId="{33534661-A417-4D26-8F2B-4517C6B07093}" type="pres">
      <dgm:prSet presAssocID="{56154F15-1BF5-4873-B047-5FFEE855A39F}" presName="child3Text" presStyleLbl="bgAcc1" presStyleIdx="2" presStyleCnt="4">
        <dgm:presLayoutVars>
          <dgm:bulletEnabled val="1"/>
        </dgm:presLayoutVars>
      </dgm:prSet>
      <dgm:spPr/>
    </dgm:pt>
    <dgm:pt modelId="{822DE900-084A-43E8-B55B-AA25FEC07337}" type="pres">
      <dgm:prSet presAssocID="{56154F15-1BF5-4873-B047-5FFEE855A39F}" presName="child4group" presStyleCnt="0"/>
      <dgm:spPr/>
    </dgm:pt>
    <dgm:pt modelId="{4CF56AC9-755E-40EC-9886-D948BA1B63D0}" type="pres">
      <dgm:prSet presAssocID="{56154F15-1BF5-4873-B047-5FFEE855A39F}" presName="child4" presStyleLbl="bgAcc1" presStyleIdx="3" presStyleCnt="4"/>
      <dgm:spPr/>
    </dgm:pt>
    <dgm:pt modelId="{CA5A2D58-A451-43C8-9A4A-1C8BCF75D881}" type="pres">
      <dgm:prSet presAssocID="{56154F15-1BF5-4873-B047-5FFEE855A39F}" presName="child4Text" presStyleLbl="bgAcc1" presStyleIdx="3" presStyleCnt="4">
        <dgm:presLayoutVars>
          <dgm:bulletEnabled val="1"/>
        </dgm:presLayoutVars>
      </dgm:prSet>
      <dgm:spPr/>
    </dgm:pt>
    <dgm:pt modelId="{5BDCB50C-00F3-416D-9C67-A87178FD5161}" type="pres">
      <dgm:prSet presAssocID="{56154F15-1BF5-4873-B047-5FFEE855A39F}" presName="childPlaceholder" presStyleCnt="0"/>
      <dgm:spPr/>
    </dgm:pt>
    <dgm:pt modelId="{14EF44A8-DBD9-4019-86E7-9F449FB7F1E9}" type="pres">
      <dgm:prSet presAssocID="{56154F15-1BF5-4873-B047-5FFEE855A39F}" presName="circle" presStyleCnt="0"/>
      <dgm:spPr/>
    </dgm:pt>
    <dgm:pt modelId="{D5AE25BD-C43D-45FA-9423-743FC0F55C42}" type="pres">
      <dgm:prSet presAssocID="{56154F15-1BF5-4873-B047-5FFEE855A39F}" presName="quadrant1" presStyleLbl="node1" presStyleIdx="0" presStyleCnt="4">
        <dgm:presLayoutVars>
          <dgm:chMax val="1"/>
          <dgm:bulletEnabled val="1"/>
        </dgm:presLayoutVars>
      </dgm:prSet>
      <dgm:spPr/>
    </dgm:pt>
    <dgm:pt modelId="{F6534C7A-121E-4189-A644-E171E81F831D}" type="pres">
      <dgm:prSet presAssocID="{56154F15-1BF5-4873-B047-5FFEE855A39F}" presName="quadrant2" presStyleLbl="node1" presStyleIdx="1" presStyleCnt="4">
        <dgm:presLayoutVars>
          <dgm:chMax val="1"/>
          <dgm:bulletEnabled val="1"/>
        </dgm:presLayoutVars>
      </dgm:prSet>
      <dgm:spPr/>
    </dgm:pt>
    <dgm:pt modelId="{B2E58674-F7AE-433F-A626-A1D28CEF9565}" type="pres">
      <dgm:prSet presAssocID="{56154F15-1BF5-4873-B047-5FFEE855A39F}" presName="quadrant3" presStyleLbl="node1" presStyleIdx="2" presStyleCnt="4">
        <dgm:presLayoutVars>
          <dgm:chMax val="1"/>
          <dgm:bulletEnabled val="1"/>
        </dgm:presLayoutVars>
      </dgm:prSet>
      <dgm:spPr/>
    </dgm:pt>
    <dgm:pt modelId="{7B1F4A1C-581E-4870-AC9D-514BBF426EF7}" type="pres">
      <dgm:prSet presAssocID="{56154F15-1BF5-4873-B047-5FFEE855A39F}" presName="quadrant4" presStyleLbl="node1" presStyleIdx="3" presStyleCnt="4">
        <dgm:presLayoutVars>
          <dgm:chMax val="1"/>
          <dgm:bulletEnabled val="1"/>
        </dgm:presLayoutVars>
      </dgm:prSet>
      <dgm:spPr/>
    </dgm:pt>
    <dgm:pt modelId="{82047076-A1C7-4A93-9C01-BF219931D981}" type="pres">
      <dgm:prSet presAssocID="{56154F15-1BF5-4873-B047-5FFEE855A39F}" presName="quadrantPlaceholder" presStyleCnt="0"/>
      <dgm:spPr/>
    </dgm:pt>
    <dgm:pt modelId="{49FF49F0-6EA6-48F5-9729-1619151F6A88}" type="pres">
      <dgm:prSet presAssocID="{56154F15-1BF5-4873-B047-5FFEE855A39F}" presName="center1" presStyleLbl="fgShp" presStyleIdx="0" presStyleCnt="2"/>
      <dgm:spPr/>
    </dgm:pt>
    <dgm:pt modelId="{90E800E3-4B2E-4EC7-9CB1-852EA9B0A7DF}" type="pres">
      <dgm:prSet presAssocID="{56154F15-1BF5-4873-B047-5FFEE855A39F}" presName="center2" presStyleLbl="fgShp" presStyleIdx="1" presStyleCnt="2"/>
      <dgm:spPr/>
    </dgm:pt>
  </dgm:ptLst>
  <dgm:cxnLst>
    <dgm:cxn modelId="{5E6F7B17-85AE-4E0E-AF36-4A0152476E90}" srcId="{0A8616CC-2300-4B0E-8DB6-0704B53A819B}" destId="{6201FEFB-D5CC-4C81-BC88-7FCCF7E9790A}" srcOrd="0" destOrd="0" parTransId="{62ECC9A2-A4AB-4666-8EA9-BB485831A293}" sibTransId="{C27788CD-BF4B-4ED1-81FB-3B0F33E05A9F}"/>
    <dgm:cxn modelId="{98D1D319-0797-4EE9-BB2B-D395896E2E7E}" type="presOf" srcId="{95DA12DF-A164-4797-B34D-67B4974D6BC0}" destId="{CCA8EC9C-742D-4363-8083-DCCD2771DFA8}" srcOrd="0" destOrd="1" presId="urn:microsoft.com/office/officeart/2005/8/layout/cycle4"/>
    <dgm:cxn modelId="{4EE9801D-CE4C-4785-8AC6-B32FA623F562}" type="presOf" srcId="{28B6FA58-B15C-4235-81CA-61FF7DC15779}" destId="{CA5A2D58-A451-43C8-9A4A-1C8BCF75D881}" srcOrd="1" destOrd="2" presId="urn:microsoft.com/office/officeart/2005/8/layout/cycle4"/>
    <dgm:cxn modelId="{58F2252E-A36D-4E55-86E4-C1D98D24C165}" srcId="{BF4649E7-EE41-4C8F-A82B-689CF7574197}" destId="{59B45004-857B-4B63-9EC1-270E9371FE91}" srcOrd="0" destOrd="0" parTransId="{D2F4543A-AA5D-49CF-9A20-1FE2EDE8145D}" sibTransId="{50B4EBD6-E1F2-4CFE-8E2B-ABEE249B186A}"/>
    <dgm:cxn modelId="{FA919B30-083C-4A0E-A182-04000B660733}" type="presOf" srcId="{9664643C-30FC-417A-BA03-80EB0B587290}" destId="{D5AE25BD-C43D-45FA-9423-743FC0F55C42}" srcOrd="0" destOrd="0" presId="urn:microsoft.com/office/officeart/2005/8/layout/cycle4"/>
    <dgm:cxn modelId="{758CD136-24A1-42F4-8067-E9DB160E9807}" srcId="{077FD7A9-EFB8-450F-AEA4-7346D6DEF44E}" destId="{7CDFC002-1A6C-4909-9FB2-13871B50DC35}" srcOrd="0" destOrd="0" parTransId="{B8A72531-0747-4031-A59F-2172D9492D52}" sibTransId="{D0B97C8C-A852-4406-824D-E15349451325}"/>
    <dgm:cxn modelId="{97DC045F-18E8-4BCE-9886-36F22ECD67EB}" type="presOf" srcId="{F0301F2C-B87D-4CBC-8867-77A55D710FE9}" destId="{FDFED820-C52A-4189-BBBA-07F1D9626BA0}" srcOrd="1" destOrd="0" presId="urn:microsoft.com/office/officeart/2005/8/layout/cycle4"/>
    <dgm:cxn modelId="{FF7EF45F-8D5C-43BD-9795-24DA8E33A0C8}" srcId="{9664643C-30FC-417A-BA03-80EB0B587290}" destId="{0F81E703-AF20-4DB2-A5F4-849AEC810B3C}" srcOrd="2" destOrd="0" parTransId="{C7077404-D563-480B-B5C5-0B34626C13ED}" sibTransId="{70FE4650-67F9-4B64-A5C5-99029F386D69}"/>
    <dgm:cxn modelId="{02FE2562-1A1E-47A0-97C6-48B16FE02C68}" srcId="{077FD7A9-EFB8-450F-AEA4-7346D6DEF44E}" destId="{EF357790-596E-4B13-AE15-9776339B2A40}" srcOrd="2" destOrd="0" parTransId="{91380472-9DF7-4094-B5B8-DEBB4E0E7623}" sibTransId="{A12C084F-10E9-4D9B-B6A8-603EB2D56F61}"/>
    <dgm:cxn modelId="{AA57AC42-1407-479C-96B9-88D6853562C0}" srcId="{9664643C-30FC-417A-BA03-80EB0B587290}" destId="{F0301F2C-B87D-4CBC-8867-77A55D710FE9}" srcOrd="0" destOrd="0" parTransId="{3D17275B-D5CC-44C4-888B-A208A9B2BF09}" sibTransId="{C5C8021D-EC9C-48A6-999C-0FE563383D0A}"/>
    <dgm:cxn modelId="{92705B63-966E-449F-AB1B-EB8D53643D5C}" srcId="{56154F15-1BF5-4873-B047-5FFEE855A39F}" destId="{077FD7A9-EFB8-450F-AEA4-7346D6DEF44E}" srcOrd="2" destOrd="0" parTransId="{9B45B25F-AAEE-4F6E-8953-2436A76782AC}" sibTransId="{11F7D4D8-6C1B-48D5-BAC8-D2018A8503D3}"/>
    <dgm:cxn modelId="{1A7BAD4B-F7D0-40F9-8E20-F7BCA1D761CC}" type="presOf" srcId="{BF4649E7-EE41-4C8F-A82B-689CF7574197}" destId="{F6534C7A-121E-4189-A644-E171E81F831D}" srcOrd="0" destOrd="0" presId="urn:microsoft.com/office/officeart/2005/8/layout/cycle4"/>
    <dgm:cxn modelId="{8FC4174D-56A2-49F6-9B59-8E78C1FE16C2}" srcId="{56154F15-1BF5-4873-B047-5FFEE855A39F}" destId="{0A8616CC-2300-4B0E-8DB6-0704B53A819B}" srcOrd="3" destOrd="0" parTransId="{61B03E7B-BA63-47AA-A19B-C417FD0C07C4}" sibTransId="{9F01B4DE-6452-446F-A319-B015AC4FE63A}"/>
    <dgm:cxn modelId="{CD134B6D-7DB6-49BF-8028-2D45F04770F1}" type="presOf" srcId="{EF357790-596E-4B13-AE15-9776339B2A40}" destId="{33534661-A417-4D26-8F2B-4517C6B07093}" srcOrd="1" destOrd="2" presId="urn:microsoft.com/office/officeart/2005/8/layout/cycle4"/>
    <dgm:cxn modelId="{D316B34D-2902-48A4-A9ED-C0A48A6E2F12}" srcId="{077FD7A9-EFB8-450F-AEA4-7346D6DEF44E}" destId="{95DA12DF-A164-4797-B34D-67B4974D6BC0}" srcOrd="1" destOrd="0" parTransId="{CBDCE26C-84F4-4BF4-AE6F-D6128A410424}" sibTransId="{0552EAA2-BA39-4BF2-B24B-15D1BDB2C867}"/>
    <dgm:cxn modelId="{2C88C471-ADF6-4059-9BDA-548B767A6FEE}" srcId="{0A8616CC-2300-4B0E-8DB6-0704B53A819B}" destId="{0FB0C42E-99F9-4EC6-BA37-A661121BA758}" srcOrd="1" destOrd="0" parTransId="{858A83F1-5A64-466B-B87E-2543601E5C22}" sibTransId="{30AE4345-92DF-40E2-B3B3-003B19E34267}"/>
    <dgm:cxn modelId="{C47A2A73-56C5-4438-A41D-760FFA665113}" type="presOf" srcId="{56154F15-1BF5-4873-B047-5FFEE855A39F}" destId="{BA06066F-7F85-4E67-95C8-A7D8DA6D40D9}" srcOrd="0" destOrd="0" presId="urn:microsoft.com/office/officeart/2005/8/layout/cycle4"/>
    <dgm:cxn modelId="{05DBEF75-5E67-4702-B2C4-27A4A1675A9C}" type="presOf" srcId="{0A8616CC-2300-4B0E-8DB6-0704B53A819B}" destId="{7B1F4A1C-581E-4870-AC9D-514BBF426EF7}" srcOrd="0" destOrd="0" presId="urn:microsoft.com/office/officeart/2005/8/layout/cycle4"/>
    <dgm:cxn modelId="{7E50AB76-9D54-417F-9947-A5B2F9AD78FD}" srcId="{0A8616CC-2300-4B0E-8DB6-0704B53A819B}" destId="{28B6FA58-B15C-4235-81CA-61FF7DC15779}" srcOrd="2" destOrd="0" parTransId="{2006B422-0721-4B84-B5B1-5076B185BE7E}" sibTransId="{DC9840AF-58A5-4182-BA3E-4EC9608E21C0}"/>
    <dgm:cxn modelId="{2B07BA57-3089-4868-B785-5B36C2AD6543}" type="presOf" srcId="{077FD7A9-EFB8-450F-AEA4-7346D6DEF44E}" destId="{B2E58674-F7AE-433F-A626-A1D28CEF9565}" srcOrd="0" destOrd="0" presId="urn:microsoft.com/office/officeart/2005/8/layout/cycle4"/>
    <dgm:cxn modelId="{08168179-B636-4E07-AB11-DA0FDA1CE348}" type="presOf" srcId="{28B6FA58-B15C-4235-81CA-61FF7DC15779}" destId="{4CF56AC9-755E-40EC-9886-D948BA1B63D0}" srcOrd="0" destOrd="2" presId="urn:microsoft.com/office/officeart/2005/8/layout/cycle4"/>
    <dgm:cxn modelId="{A01CDB8A-6C28-4CC6-9B94-417E609AC2AB}" type="presOf" srcId="{6201FEFB-D5CC-4C81-BC88-7FCCF7E9790A}" destId="{CA5A2D58-A451-43C8-9A4A-1C8BCF75D881}" srcOrd="1" destOrd="0" presId="urn:microsoft.com/office/officeart/2005/8/layout/cycle4"/>
    <dgm:cxn modelId="{D98B068D-4487-476E-BB28-70FE2B178081}" type="presOf" srcId="{F0301F2C-B87D-4CBC-8867-77A55D710FE9}" destId="{638971C9-0BF3-4CAC-9984-B933CA2BAAC6}" srcOrd="0" destOrd="0" presId="urn:microsoft.com/office/officeart/2005/8/layout/cycle4"/>
    <dgm:cxn modelId="{D0FAC19E-31DF-4D16-88EE-BF8582A44835}" type="presOf" srcId="{CB55011C-E601-4ED2-9F28-EC437B6AD6DF}" destId="{638971C9-0BF3-4CAC-9984-B933CA2BAAC6}" srcOrd="0" destOrd="1" presId="urn:microsoft.com/office/officeart/2005/8/layout/cycle4"/>
    <dgm:cxn modelId="{5A4B96A2-3824-415F-A67E-E6FCE5063C01}" type="presOf" srcId="{0FB0C42E-99F9-4EC6-BA37-A661121BA758}" destId="{4CF56AC9-755E-40EC-9886-D948BA1B63D0}" srcOrd="0" destOrd="1" presId="urn:microsoft.com/office/officeart/2005/8/layout/cycle4"/>
    <dgm:cxn modelId="{FF721DA8-E288-4CEF-9649-2ED16CF7C023}" type="presOf" srcId="{E43225E7-8F61-4B0A-A113-204BAF9360F1}" destId="{0343CFDF-BE50-4607-ADB0-D111BAA810FB}" srcOrd="1" destOrd="2" presId="urn:microsoft.com/office/officeart/2005/8/layout/cycle4"/>
    <dgm:cxn modelId="{20E1A7B6-75D8-41D5-A134-9B282B4D4879}" type="presOf" srcId="{6201FEFB-D5CC-4C81-BC88-7FCCF7E9790A}" destId="{4CF56AC9-755E-40EC-9886-D948BA1B63D0}" srcOrd="0" destOrd="0" presId="urn:microsoft.com/office/officeart/2005/8/layout/cycle4"/>
    <dgm:cxn modelId="{AE34D6B8-394E-40B2-98FF-282C95AD7681}" type="presOf" srcId="{EC5943BD-FBFD-4A05-98A2-1EA07F579228}" destId="{9ACD68EA-D6CA-49EE-958F-BAB141DB9A4C}" srcOrd="0" destOrd="1" presId="urn:microsoft.com/office/officeart/2005/8/layout/cycle4"/>
    <dgm:cxn modelId="{0F936ABA-9510-480B-85A4-42BC7B9F3B89}" type="presOf" srcId="{0FB0C42E-99F9-4EC6-BA37-A661121BA758}" destId="{CA5A2D58-A451-43C8-9A4A-1C8BCF75D881}" srcOrd="1" destOrd="1" presId="urn:microsoft.com/office/officeart/2005/8/layout/cycle4"/>
    <dgm:cxn modelId="{8FD651BB-F43E-41DD-BC90-DB33A9BFC30F}" type="presOf" srcId="{0F81E703-AF20-4DB2-A5F4-849AEC810B3C}" destId="{FDFED820-C52A-4189-BBBA-07F1D9626BA0}" srcOrd="1" destOrd="2" presId="urn:microsoft.com/office/officeart/2005/8/layout/cycle4"/>
    <dgm:cxn modelId="{F6494EBD-FA6C-434B-BFAD-D97F1B05869C}" type="presOf" srcId="{95DA12DF-A164-4797-B34D-67B4974D6BC0}" destId="{33534661-A417-4D26-8F2B-4517C6B07093}" srcOrd="1" destOrd="1" presId="urn:microsoft.com/office/officeart/2005/8/layout/cycle4"/>
    <dgm:cxn modelId="{A9CAEBBE-0F76-4B76-9A56-8AD36170B603}" srcId="{BF4649E7-EE41-4C8F-A82B-689CF7574197}" destId="{EC5943BD-FBFD-4A05-98A2-1EA07F579228}" srcOrd="1" destOrd="0" parTransId="{AD06B8C3-C033-494A-9E7C-FCE81C6FA09F}" sibTransId="{E75B4891-DCB0-4A37-AE49-F534CC59B8C2}"/>
    <dgm:cxn modelId="{4C4EC3BF-BDC6-4C2F-A207-0B45501C4C63}" type="presOf" srcId="{7CDFC002-1A6C-4909-9FB2-13871B50DC35}" destId="{CCA8EC9C-742D-4363-8083-DCCD2771DFA8}" srcOrd="0" destOrd="0" presId="urn:microsoft.com/office/officeart/2005/8/layout/cycle4"/>
    <dgm:cxn modelId="{946D74C9-F1D8-4ACB-B235-C98282681452}" type="presOf" srcId="{0F81E703-AF20-4DB2-A5F4-849AEC810B3C}" destId="{638971C9-0BF3-4CAC-9984-B933CA2BAAC6}" srcOrd="0" destOrd="2" presId="urn:microsoft.com/office/officeart/2005/8/layout/cycle4"/>
    <dgm:cxn modelId="{AACCF8CF-266C-49C1-8D32-DED67773AF1A}" type="presOf" srcId="{EC5943BD-FBFD-4A05-98A2-1EA07F579228}" destId="{0343CFDF-BE50-4607-ADB0-D111BAA810FB}" srcOrd="1" destOrd="1" presId="urn:microsoft.com/office/officeart/2005/8/layout/cycle4"/>
    <dgm:cxn modelId="{F36780D5-2C88-4441-8F67-3625B5DD21A3}" srcId="{9664643C-30FC-417A-BA03-80EB0B587290}" destId="{CB55011C-E601-4ED2-9F28-EC437B6AD6DF}" srcOrd="1" destOrd="0" parTransId="{A5CB7849-5E3E-4E42-A4F3-717EF3AE0E11}" sibTransId="{45E7F37A-8A97-4B6A-B5A5-FFDB325AF4B9}"/>
    <dgm:cxn modelId="{A4CF9CDF-CFF3-4C3E-B0D5-72634B927E0C}" type="presOf" srcId="{CB55011C-E601-4ED2-9F28-EC437B6AD6DF}" destId="{FDFED820-C52A-4189-BBBA-07F1D9626BA0}" srcOrd="1" destOrd="1" presId="urn:microsoft.com/office/officeart/2005/8/layout/cycle4"/>
    <dgm:cxn modelId="{91A471E3-B466-4051-A0CA-8C3C72EEC501}" srcId="{BF4649E7-EE41-4C8F-A82B-689CF7574197}" destId="{E43225E7-8F61-4B0A-A113-204BAF9360F1}" srcOrd="2" destOrd="0" parTransId="{9ECD9EE4-99C2-484F-8E25-A6A571411A30}" sibTransId="{B4D4B4CD-2F10-42F1-8B76-0856CE1B79B7}"/>
    <dgm:cxn modelId="{5B1865EF-4E0A-4372-855C-37141303D9B7}" type="presOf" srcId="{59B45004-857B-4B63-9EC1-270E9371FE91}" destId="{0343CFDF-BE50-4607-ADB0-D111BAA810FB}" srcOrd="1" destOrd="0" presId="urn:microsoft.com/office/officeart/2005/8/layout/cycle4"/>
    <dgm:cxn modelId="{FF31F6F5-80B1-4E84-8996-EC560BC012E9}" srcId="{56154F15-1BF5-4873-B047-5FFEE855A39F}" destId="{BF4649E7-EE41-4C8F-A82B-689CF7574197}" srcOrd="1" destOrd="0" parTransId="{1EC62FB7-2B0D-42BD-9504-AB0B163294BF}" sibTransId="{5DB027BB-6A07-4A36-91CB-9F8D84C6D7F0}"/>
    <dgm:cxn modelId="{4FC2ECF7-B235-439D-90D4-AC4ED000AF63}" srcId="{56154F15-1BF5-4873-B047-5FFEE855A39F}" destId="{9664643C-30FC-417A-BA03-80EB0B587290}" srcOrd="0" destOrd="0" parTransId="{DC5D7872-EA6F-4CDC-B187-BABB9B1860EA}" sibTransId="{3492BCCE-2E19-4433-B194-DCBF3FE748BC}"/>
    <dgm:cxn modelId="{5A55A3F8-BA7C-4E3C-B20C-CD3729208709}" type="presOf" srcId="{7CDFC002-1A6C-4909-9FB2-13871B50DC35}" destId="{33534661-A417-4D26-8F2B-4517C6B07093}" srcOrd="1" destOrd="0" presId="urn:microsoft.com/office/officeart/2005/8/layout/cycle4"/>
    <dgm:cxn modelId="{DF67DBFB-5A93-4FFB-ADDB-0DB2ED94E3D3}" type="presOf" srcId="{E43225E7-8F61-4B0A-A113-204BAF9360F1}" destId="{9ACD68EA-D6CA-49EE-958F-BAB141DB9A4C}" srcOrd="0" destOrd="2" presId="urn:microsoft.com/office/officeart/2005/8/layout/cycle4"/>
    <dgm:cxn modelId="{55F49EFE-1BA8-4D91-9E0D-AF8DAA2ECEDA}" type="presOf" srcId="{59B45004-857B-4B63-9EC1-270E9371FE91}" destId="{9ACD68EA-D6CA-49EE-958F-BAB141DB9A4C}" srcOrd="0" destOrd="0" presId="urn:microsoft.com/office/officeart/2005/8/layout/cycle4"/>
    <dgm:cxn modelId="{B5CAC4FE-D9D8-44F2-9683-ED10CD2F5B44}" type="presOf" srcId="{EF357790-596E-4B13-AE15-9776339B2A40}" destId="{CCA8EC9C-742D-4363-8083-DCCD2771DFA8}" srcOrd="0" destOrd="2" presId="urn:microsoft.com/office/officeart/2005/8/layout/cycle4"/>
    <dgm:cxn modelId="{9F424001-A561-40F4-81B2-3DD4F1EEA499}" type="presParOf" srcId="{BA06066F-7F85-4E67-95C8-A7D8DA6D40D9}" destId="{31A83A51-D6F0-48F5-A430-0CBE16619541}" srcOrd="0" destOrd="0" presId="urn:microsoft.com/office/officeart/2005/8/layout/cycle4"/>
    <dgm:cxn modelId="{B04FFAF7-A720-4B35-B471-1F669F6960B6}" type="presParOf" srcId="{31A83A51-D6F0-48F5-A430-0CBE16619541}" destId="{C7F07B30-6233-45EE-9C36-D1FCB8F79F16}" srcOrd="0" destOrd="0" presId="urn:microsoft.com/office/officeart/2005/8/layout/cycle4"/>
    <dgm:cxn modelId="{D2305883-983B-4FF0-A173-109BEDFE964E}" type="presParOf" srcId="{C7F07B30-6233-45EE-9C36-D1FCB8F79F16}" destId="{638971C9-0BF3-4CAC-9984-B933CA2BAAC6}" srcOrd="0" destOrd="0" presId="urn:microsoft.com/office/officeart/2005/8/layout/cycle4"/>
    <dgm:cxn modelId="{0F2C259C-9385-4E37-B834-89EF47604596}" type="presParOf" srcId="{C7F07B30-6233-45EE-9C36-D1FCB8F79F16}" destId="{FDFED820-C52A-4189-BBBA-07F1D9626BA0}" srcOrd="1" destOrd="0" presId="urn:microsoft.com/office/officeart/2005/8/layout/cycle4"/>
    <dgm:cxn modelId="{81FB5A0B-4CD1-4A10-9318-308D01044F6F}" type="presParOf" srcId="{31A83A51-D6F0-48F5-A430-0CBE16619541}" destId="{4DE8494D-C4E8-48D5-B438-F8B3A6C2593B}" srcOrd="1" destOrd="0" presId="urn:microsoft.com/office/officeart/2005/8/layout/cycle4"/>
    <dgm:cxn modelId="{75BEF12F-F093-4CCC-A80D-938D172036DB}" type="presParOf" srcId="{4DE8494D-C4E8-48D5-B438-F8B3A6C2593B}" destId="{9ACD68EA-D6CA-49EE-958F-BAB141DB9A4C}" srcOrd="0" destOrd="0" presId="urn:microsoft.com/office/officeart/2005/8/layout/cycle4"/>
    <dgm:cxn modelId="{31541D81-BF0D-4FEE-830E-0C8EDED43CAE}" type="presParOf" srcId="{4DE8494D-C4E8-48D5-B438-F8B3A6C2593B}" destId="{0343CFDF-BE50-4607-ADB0-D111BAA810FB}" srcOrd="1" destOrd="0" presId="urn:microsoft.com/office/officeart/2005/8/layout/cycle4"/>
    <dgm:cxn modelId="{6DB8F610-0A9D-4E1B-BB68-AAFE5490BEDD}" type="presParOf" srcId="{31A83A51-D6F0-48F5-A430-0CBE16619541}" destId="{14282215-92C3-4576-BA3F-9E0B05C6EC06}" srcOrd="2" destOrd="0" presId="urn:microsoft.com/office/officeart/2005/8/layout/cycle4"/>
    <dgm:cxn modelId="{CBFBDEB0-3E4A-4AC7-8407-0C9D26AD7AA2}" type="presParOf" srcId="{14282215-92C3-4576-BA3F-9E0B05C6EC06}" destId="{CCA8EC9C-742D-4363-8083-DCCD2771DFA8}" srcOrd="0" destOrd="0" presId="urn:microsoft.com/office/officeart/2005/8/layout/cycle4"/>
    <dgm:cxn modelId="{A25908A2-6332-47DB-A7D1-8FD2B04C1121}" type="presParOf" srcId="{14282215-92C3-4576-BA3F-9E0B05C6EC06}" destId="{33534661-A417-4D26-8F2B-4517C6B07093}" srcOrd="1" destOrd="0" presId="urn:microsoft.com/office/officeart/2005/8/layout/cycle4"/>
    <dgm:cxn modelId="{A4649518-44FC-4F4D-9202-C8FEE5EB7046}" type="presParOf" srcId="{31A83A51-D6F0-48F5-A430-0CBE16619541}" destId="{822DE900-084A-43E8-B55B-AA25FEC07337}" srcOrd="3" destOrd="0" presId="urn:microsoft.com/office/officeart/2005/8/layout/cycle4"/>
    <dgm:cxn modelId="{F66233B2-2FEF-4F85-A201-CE0638DB8487}" type="presParOf" srcId="{822DE900-084A-43E8-B55B-AA25FEC07337}" destId="{4CF56AC9-755E-40EC-9886-D948BA1B63D0}" srcOrd="0" destOrd="0" presId="urn:microsoft.com/office/officeart/2005/8/layout/cycle4"/>
    <dgm:cxn modelId="{EC7405F7-D8D9-4280-A9C4-2422EBCF2E3F}" type="presParOf" srcId="{822DE900-084A-43E8-B55B-AA25FEC07337}" destId="{CA5A2D58-A451-43C8-9A4A-1C8BCF75D881}" srcOrd="1" destOrd="0" presId="urn:microsoft.com/office/officeart/2005/8/layout/cycle4"/>
    <dgm:cxn modelId="{4917E562-0BE5-42F8-9F6F-140C1C4DF4EA}" type="presParOf" srcId="{31A83A51-D6F0-48F5-A430-0CBE16619541}" destId="{5BDCB50C-00F3-416D-9C67-A87178FD5161}" srcOrd="4" destOrd="0" presId="urn:microsoft.com/office/officeart/2005/8/layout/cycle4"/>
    <dgm:cxn modelId="{0D09E65E-88D5-450A-B335-4BF18A83B6F9}" type="presParOf" srcId="{BA06066F-7F85-4E67-95C8-A7D8DA6D40D9}" destId="{14EF44A8-DBD9-4019-86E7-9F449FB7F1E9}" srcOrd="1" destOrd="0" presId="urn:microsoft.com/office/officeart/2005/8/layout/cycle4"/>
    <dgm:cxn modelId="{646D21D8-9D77-4386-87AD-C69316A82ABB}" type="presParOf" srcId="{14EF44A8-DBD9-4019-86E7-9F449FB7F1E9}" destId="{D5AE25BD-C43D-45FA-9423-743FC0F55C42}" srcOrd="0" destOrd="0" presId="urn:microsoft.com/office/officeart/2005/8/layout/cycle4"/>
    <dgm:cxn modelId="{2D0B1318-844C-4DB0-AEA2-94754CC97E0D}" type="presParOf" srcId="{14EF44A8-DBD9-4019-86E7-9F449FB7F1E9}" destId="{F6534C7A-121E-4189-A644-E171E81F831D}" srcOrd="1" destOrd="0" presId="urn:microsoft.com/office/officeart/2005/8/layout/cycle4"/>
    <dgm:cxn modelId="{534EA71D-BF13-47D1-B774-45ED3B77EB89}" type="presParOf" srcId="{14EF44A8-DBD9-4019-86E7-9F449FB7F1E9}" destId="{B2E58674-F7AE-433F-A626-A1D28CEF9565}" srcOrd="2" destOrd="0" presId="urn:microsoft.com/office/officeart/2005/8/layout/cycle4"/>
    <dgm:cxn modelId="{8317ADB8-B31A-4BE2-A887-4122B384A63E}" type="presParOf" srcId="{14EF44A8-DBD9-4019-86E7-9F449FB7F1E9}" destId="{7B1F4A1C-581E-4870-AC9D-514BBF426EF7}" srcOrd="3" destOrd="0" presId="urn:microsoft.com/office/officeart/2005/8/layout/cycle4"/>
    <dgm:cxn modelId="{FD1B0080-3DD0-4B50-85F5-425965EEA977}" type="presParOf" srcId="{14EF44A8-DBD9-4019-86E7-9F449FB7F1E9}" destId="{82047076-A1C7-4A93-9C01-BF219931D981}" srcOrd="4" destOrd="0" presId="urn:microsoft.com/office/officeart/2005/8/layout/cycle4"/>
    <dgm:cxn modelId="{250C7A63-A12F-4FC0-8B81-ADF172A77A5D}" type="presParOf" srcId="{BA06066F-7F85-4E67-95C8-A7D8DA6D40D9}" destId="{49FF49F0-6EA6-48F5-9729-1619151F6A88}" srcOrd="2" destOrd="0" presId="urn:microsoft.com/office/officeart/2005/8/layout/cycle4"/>
    <dgm:cxn modelId="{7EDBD42C-4275-4673-95CF-66277E8E3182}" type="presParOf" srcId="{BA06066F-7F85-4E67-95C8-A7D8DA6D40D9}" destId="{90E800E3-4B2E-4EC7-9CB1-852EA9B0A7DF}"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8EC9C-742D-4363-8083-DCCD2771DFA8}">
      <dsp:nvSpPr>
        <dsp:cNvPr id="0" name=""/>
        <dsp:cNvSpPr/>
      </dsp:nvSpPr>
      <dsp:spPr>
        <a:xfrm>
          <a:off x="5957658" y="3050666"/>
          <a:ext cx="2216219" cy="143560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r" defTabSz="800100" rtl="1">
            <a:lnSpc>
              <a:spcPct val="90000"/>
            </a:lnSpc>
            <a:spcBef>
              <a:spcPct val="0"/>
            </a:spcBef>
            <a:spcAft>
              <a:spcPct val="15000"/>
            </a:spcAft>
            <a:buChar char="•"/>
          </a:pPr>
          <a:r>
            <a:rPr lang="fa-IR" sz="1800" kern="1200" dirty="0"/>
            <a:t>سرعت</a:t>
          </a:r>
        </a:p>
        <a:p>
          <a:pPr marL="171450" lvl="1" indent="-171450" algn="r" defTabSz="800100" rtl="1">
            <a:lnSpc>
              <a:spcPct val="90000"/>
            </a:lnSpc>
            <a:spcBef>
              <a:spcPct val="0"/>
            </a:spcBef>
            <a:spcAft>
              <a:spcPct val="15000"/>
            </a:spcAft>
            <a:buChar char="•"/>
          </a:pPr>
          <a:r>
            <a:rPr lang="fa-IR" sz="1800" kern="1200" dirty="0"/>
            <a:t>استراتژی</a:t>
          </a:r>
        </a:p>
        <a:p>
          <a:pPr marL="171450" lvl="1" indent="-171450" algn="r" defTabSz="800100" rtl="1">
            <a:lnSpc>
              <a:spcPct val="90000"/>
            </a:lnSpc>
            <a:spcBef>
              <a:spcPct val="0"/>
            </a:spcBef>
            <a:spcAft>
              <a:spcPct val="15000"/>
            </a:spcAft>
            <a:buChar char="•"/>
          </a:pPr>
          <a:r>
            <a:rPr lang="fa-IR" sz="1800" kern="1200" dirty="0"/>
            <a:t>رهبری</a:t>
          </a:r>
        </a:p>
      </dsp:txBody>
      <dsp:txXfrm>
        <a:off x="6654060" y="3441104"/>
        <a:ext cx="1488281" cy="1013634"/>
      </dsp:txXfrm>
    </dsp:sp>
    <dsp:sp modelId="{4CF56AC9-755E-40EC-9886-D948BA1B63D0}">
      <dsp:nvSpPr>
        <dsp:cNvPr id="0" name=""/>
        <dsp:cNvSpPr/>
      </dsp:nvSpPr>
      <dsp:spPr>
        <a:xfrm>
          <a:off x="2341721" y="3050666"/>
          <a:ext cx="2216219" cy="143560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r" defTabSz="800100" rtl="1">
            <a:lnSpc>
              <a:spcPct val="90000"/>
            </a:lnSpc>
            <a:spcBef>
              <a:spcPct val="0"/>
            </a:spcBef>
            <a:spcAft>
              <a:spcPct val="15000"/>
            </a:spcAft>
            <a:buChar char="•"/>
          </a:pPr>
          <a:r>
            <a:rPr lang="fa-IR" sz="1800" kern="1200" dirty="0"/>
            <a:t>مالکان</a:t>
          </a:r>
        </a:p>
        <a:p>
          <a:pPr marL="171450" lvl="1" indent="-171450" algn="r" defTabSz="800100" rtl="1">
            <a:lnSpc>
              <a:spcPct val="90000"/>
            </a:lnSpc>
            <a:spcBef>
              <a:spcPct val="0"/>
            </a:spcBef>
            <a:spcAft>
              <a:spcPct val="15000"/>
            </a:spcAft>
            <a:buChar char="•"/>
          </a:pPr>
          <a:r>
            <a:rPr lang="fa-IR" sz="1800" kern="1200" dirty="0"/>
            <a:t>مدیران</a:t>
          </a:r>
        </a:p>
        <a:p>
          <a:pPr marL="171450" lvl="1" indent="-171450" algn="r" defTabSz="800100" rtl="1">
            <a:lnSpc>
              <a:spcPct val="90000"/>
            </a:lnSpc>
            <a:spcBef>
              <a:spcPct val="0"/>
            </a:spcBef>
            <a:spcAft>
              <a:spcPct val="15000"/>
            </a:spcAft>
            <a:buChar char="•"/>
          </a:pPr>
          <a:r>
            <a:rPr lang="fa-IR" sz="1800" kern="1200" dirty="0"/>
            <a:t>کارکنان</a:t>
          </a:r>
        </a:p>
      </dsp:txBody>
      <dsp:txXfrm>
        <a:off x="2373257" y="3441104"/>
        <a:ext cx="1488281" cy="1013634"/>
      </dsp:txXfrm>
    </dsp:sp>
    <dsp:sp modelId="{9ACD68EA-D6CA-49EE-958F-BAB141DB9A4C}">
      <dsp:nvSpPr>
        <dsp:cNvPr id="0" name=""/>
        <dsp:cNvSpPr/>
      </dsp:nvSpPr>
      <dsp:spPr>
        <a:xfrm>
          <a:off x="5957658" y="0"/>
          <a:ext cx="2216219" cy="143560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r" defTabSz="800100" rtl="1">
            <a:lnSpc>
              <a:spcPct val="90000"/>
            </a:lnSpc>
            <a:spcBef>
              <a:spcPct val="0"/>
            </a:spcBef>
            <a:spcAft>
              <a:spcPct val="15000"/>
            </a:spcAft>
            <a:buChar char="•"/>
          </a:pPr>
          <a:r>
            <a:rPr lang="fa-IR" sz="1800" kern="1200" dirty="0"/>
            <a:t>بهبود</a:t>
          </a:r>
        </a:p>
        <a:p>
          <a:pPr marL="171450" lvl="1" indent="-171450" algn="r" defTabSz="800100" rtl="1">
            <a:lnSpc>
              <a:spcPct val="90000"/>
            </a:lnSpc>
            <a:spcBef>
              <a:spcPct val="0"/>
            </a:spcBef>
            <a:spcAft>
              <a:spcPct val="15000"/>
            </a:spcAft>
            <a:buChar char="•"/>
          </a:pPr>
          <a:r>
            <a:rPr lang="fa-IR" sz="1800" kern="1200" dirty="0"/>
            <a:t>گذار</a:t>
          </a:r>
        </a:p>
        <a:p>
          <a:pPr marL="171450" lvl="1" indent="-171450" algn="r" defTabSz="800100" rtl="1">
            <a:lnSpc>
              <a:spcPct val="90000"/>
            </a:lnSpc>
            <a:spcBef>
              <a:spcPct val="0"/>
            </a:spcBef>
            <a:spcAft>
              <a:spcPct val="15000"/>
            </a:spcAft>
            <a:buChar char="•"/>
          </a:pPr>
          <a:r>
            <a:rPr lang="fa-IR" sz="1800" kern="1200" dirty="0"/>
            <a:t>تحولی</a:t>
          </a:r>
        </a:p>
      </dsp:txBody>
      <dsp:txXfrm>
        <a:off x="6654060" y="31536"/>
        <a:ext cx="1488281" cy="1013634"/>
      </dsp:txXfrm>
    </dsp:sp>
    <dsp:sp modelId="{638971C9-0BF3-4CAC-9984-B933CA2BAAC6}">
      <dsp:nvSpPr>
        <dsp:cNvPr id="0" name=""/>
        <dsp:cNvSpPr/>
      </dsp:nvSpPr>
      <dsp:spPr>
        <a:xfrm>
          <a:off x="2341721" y="0"/>
          <a:ext cx="2216219" cy="143560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r" defTabSz="800100" rtl="1">
            <a:lnSpc>
              <a:spcPct val="90000"/>
            </a:lnSpc>
            <a:spcBef>
              <a:spcPct val="0"/>
            </a:spcBef>
            <a:spcAft>
              <a:spcPct val="15000"/>
            </a:spcAft>
            <a:buChar char="•"/>
          </a:pPr>
          <a:r>
            <a:rPr lang="fa-IR" sz="1800" kern="1200" dirty="0"/>
            <a:t>ساختاری</a:t>
          </a:r>
        </a:p>
        <a:p>
          <a:pPr marL="171450" lvl="1" indent="-171450" algn="r" defTabSz="800100" rtl="1">
            <a:lnSpc>
              <a:spcPct val="90000"/>
            </a:lnSpc>
            <a:spcBef>
              <a:spcPct val="0"/>
            </a:spcBef>
            <a:spcAft>
              <a:spcPct val="15000"/>
            </a:spcAft>
            <a:buChar char="•"/>
          </a:pPr>
          <a:r>
            <a:rPr lang="fa-IR" sz="1800" kern="1200" dirty="0"/>
            <a:t>سازمانی</a:t>
          </a:r>
        </a:p>
        <a:p>
          <a:pPr marL="171450" lvl="1" indent="-171450" algn="r" defTabSz="800100" rtl="1">
            <a:lnSpc>
              <a:spcPct val="90000"/>
            </a:lnSpc>
            <a:spcBef>
              <a:spcPct val="0"/>
            </a:spcBef>
            <a:spcAft>
              <a:spcPct val="15000"/>
            </a:spcAft>
            <a:buChar char="•"/>
          </a:pPr>
          <a:r>
            <a:rPr lang="fa-IR" sz="1800" kern="1200" dirty="0"/>
            <a:t>شخصی</a:t>
          </a:r>
        </a:p>
      </dsp:txBody>
      <dsp:txXfrm>
        <a:off x="2373257" y="31536"/>
        <a:ext cx="1488281" cy="1013634"/>
      </dsp:txXfrm>
    </dsp:sp>
    <dsp:sp modelId="{D5AE25BD-C43D-45FA-9423-743FC0F55C42}">
      <dsp:nvSpPr>
        <dsp:cNvPr id="0" name=""/>
        <dsp:cNvSpPr/>
      </dsp:nvSpPr>
      <dsp:spPr>
        <a:xfrm>
          <a:off x="3270380" y="255717"/>
          <a:ext cx="1942557" cy="1942557"/>
        </a:xfrm>
        <a:prstGeom prst="pieWedg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rtl="1">
            <a:lnSpc>
              <a:spcPct val="90000"/>
            </a:lnSpc>
            <a:spcBef>
              <a:spcPct val="0"/>
            </a:spcBef>
            <a:spcAft>
              <a:spcPct val="35000"/>
            </a:spcAft>
            <a:buNone/>
          </a:pPr>
          <a:r>
            <a:rPr lang="fa-IR" sz="3300" kern="1200" dirty="0"/>
            <a:t>سطوح تغییر</a:t>
          </a:r>
        </a:p>
      </dsp:txBody>
      <dsp:txXfrm>
        <a:off x="3839342" y="824679"/>
        <a:ext cx="1373595" cy="1373595"/>
      </dsp:txXfrm>
    </dsp:sp>
    <dsp:sp modelId="{F6534C7A-121E-4189-A644-E171E81F831D}">
      <dsp:nvSpPr>
        <dsp:cNvPr id="0" name=""/>
        <dsp:cNvSpPr/>
      </dsp:nvSpPr>
      <dsp:spPr>
        <a:xfrm rot="5400000">
          <a:off x="5302662" y="255717"/>
          <a:ext cx="1942557" cy="1942557"/>
        </a:xfrm>
        <a:prstGeom prst="pieWedg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rtl="1">
            <a:lnSpc>
              <a:spcPct val="90000"/>
            </a:lnSpc>
            <a:spcBef>
              <a:spcPct val="0"/>
            </a:spcBef>
            <a:spcAft>
              <a:spcPct val="35000"/>
            </a:spcAft>
            <a:buNone/>
          </a:pPr>
          <a:r>
            <a:rPr lang="fa-IR" sz="3300" kern="1200" dirty="0"/>
            <a:t>ماهیت تغییر</a:t>
          </a:r>
        </a:p>
      </dsp:txBody>
      <dsp:txXfrm rot="-5400000">
        <a:off x="5302662" y="824679"/>
        <a:ext cx="1373595" cy="1373595"/>
      </dsp:txXfrm>
    </dsp:sp>
    <dsp:sp modelId="{B2E58674-F7AE-433F-A626-A1D28CEF9565}">
      <dsp:nvSpPr>
        <dsp:cNvPr id="0" name=""/>
        <dsp:cNvSpPr/>
      </dsp:nvSpPr>
      <dsp:spPr>
        <a:xfrm rot="10800000">
          <a:off x="5302662" y="2288000"/>
          <a:ext cx="1942557" cy="1942557"/>
        </a:xfrm>
        <a:prstGeom prst="pieWedg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rtl="1">
            <a:lnSpc>
              <a:spcPct val="90000"/>
            </a:lnSpc>
            <a:spcBef>
              <a:spcPct val="0"/>
            </a:spcBef>
            <a:spcAft>
              <a:spcPct val="35000"/>
            </a:spcAft>
            <a:buNone/>
          </a:pPr>
          <a:r>
            <a:rPr lang="fa-IR" sz="3300" kern="1200" dirty="0"/>
            <a:t>دامنه تغییر</a:t>
          </a:r>
        </a:p>
      </dsp:txBody>
      <dsp:txXfrm rot="10800000">
        <a:off x="5302662" y="2288000"/>
        <a:ext cx="1373595" cy="1373595"/>
      </dsp:txXfrm>
    </dsp:sp>
    <dsp:sp modelId="{7B1F4A1C-581E-4870-AC9D-514BBF426EF7}">
      <dsp:nvSpPr>
        <dsp:cNvPr id="0" name=""/>
        <dsp:cNvSpPr/>
      </dsp:nvSpPr>
      <dsp:spPr>
        <a:xfrm rot="16200000">
          <a:off x="3270380" y="2288000"/>
          <a:ext cx="1942557" cy="1942557"/>
        </a:xfrm>
        <a:prstGeom prst="pieWedg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rtl="1">
            <a:lnSpc>
              <a:spcPct val="90000"/>
            </a:lnSpc>
            <a:spcBef>
              <a:spcPct val="0"/>
            </a:spcBef>
            <a:spcAft>
              <a:spcPct val="35000"/>
            </a:spcAft>
            <a:buNone/>
          </a:pPr>
          <a:r>
            <a:rPr lang="fa-IR" sz="3300" kern="1200" dirty="0"/>
            <a:t>مسئول تغییر</a:t>
          </a:r>
        </a:p>
      </dsp:txBody>
      <dsp:txXfrm rot="5400000">
        <a:off x="3839342" y="2288000"/>
        <a:ext cx="1373595" cy="1373595"/>
      </dsp:txXfrm>
    </dsp:sp>
    <dsp:sp modelId="{49FF49F0-6EA6-48F5-9729-1619151F6A88}">
      <dsp:nvSpPr>
        <dsp:cNvPr id="0" name=""/>
        <dsp:cNvSpPr/>
      </dsp:nvSpPr>
      <dsp:spPr>
        <a:xfrm>
          <a:off x="4922450" y="1839372"/>
          <a:ext cx="670698" cy="583215"/>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0E800E3-4B2E-4EC7-9CB1-852EA9B0A7DF}">
      <dsp:nvSpPr>
        <dsp:cNvPr id="0" name=""/>
        <dsp:cNvSpPr/>
      </dsp:nvSpPr>
      <dsp:spPr>
        <a:xfrm rot="10800000">
          <a:off x="4922450" y="2063686"/>
          <a:ext cx="670698" cy="583215"/>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8EC9C-742D-4363-8083-DCCD2771DFA8}">
      <dsp:nvSpPr>
        <dsp:cNvPr id="0" name=""/>
        <dsp:cNvSpPr/>
      </dsp:nvSpPr>
      <dsp:spPr>
        <a:xfrm>
          <a:off x="1219029" y="1064629"/>
          <a:ext cx="747146" cy="48398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r" defTabSz="266700" rtl="1">
            <a:lnSpc>
              <a:spcPct val="90000"/>
            </a:lnSpc>
            <a:spcBef>
              <a:spcPct val="0"/>
            </a:spcBef>
            <a:spcAft>
              <a:spcPct val="15000"/>
            </a:spcAft>
            <a:buChar char="•"/>
          </a:pPr>
          <a:r>
            <a:rPr lang="fa-IR" sz="600" kern="1200" dirty="0"/>
            <a:t>سرعت</a:t>
          </a:r>
        </a:p>
        <a:p>
          <a:pPr marL="57150" lvl="1" indent="-57150" algn="r" defTabSz="266700" rtl="1">
            <a:lnSpc>
              <a:spcPct val="90000"/>
            </a:lnSpc>
            <a:spcBef>
              <a:spcPct val="0"/>
            </a:spcBef>
            <a:spcAft>
              <a:spcPct val="15000"/>
            </a:spcAft>
            <a:buChar char="•"/>
          </a:pPr>
          <a:r>
            <a:rPr lang="fa-IR" sz="600" kern="1200" dirty="0"/>
            <a:t>استراتژی</a:t>
          </a:r>
        </a:p>
        <a:p>
          <a:pPr marL="57150" lvl="1" indent="-57150" algn="r" defTabSz="266700" rtl="1">
            <a:lnSpc>
              <a:spcPct val="90000"/>
            </a:lnSpc>
            <a:spcBef>
              <a:spcPct val="0"/>
            </a:spcBef>
            <a:spcAft>
              <a:spcPct val="15000"/>
            </a:spcAft>
            <a:buChar char="•"/>
          </a:pPr>
          <a:r>
            <a:rPr lang="fa-IR" sz="600" kern="1200" dirty="0"/>
            <a:t>رهبری</a:t>
          </a:r>
        </a:p>
      </dsp:txBody>
      <dsp:txXfrm>
        <a:off x="1453804" y="1196255"/>
        <a:ext cx="501740" cy="341724"/>
      </dsp:txXfrm>
    </dsp:sp>
    <dsp:sp modelId="{4CF56AC9-755E-40EC-9886-D948BA1B63D0}">
      <dsp:nvSpPr>
        <dsp:cNvPr id="0" name=""/>
        <dsp:cNvSpPr/>
      </dsp:nvSpPr>
      <dsp:spPr>
        <a:xfrm>
          <a:off x="0" y="1064629"/>
          <a:ext cx="747146" cy="48398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r" defTabSz="266700" rtl="1">
            <a:lnSpc>
              <a:spcPct val="90000"/>
            </a:lnSpc>
            <a:spcBef>
              <a:spcPct val="0"/>
            </a:spcBef>
            <a:spcAft>
              <a:spcPct val="15000"/>
            </a:spcAft>
            <a:buChar char="•"/>
          </a:pPr>
          <a:r>
            <a:rPr lang="fa-IR" sz="600" kern="1200" dirty="0"/>
            <a:t>مالکان</a:t>
          </a:r>
        </a:p>
        <a:p>
          <a:pPr marL="57150" lvl="1" indent="-57150" algn="r" defTabSz="266700" rtl="1">
            <a:lnSpc>
              <a:spcPct val="90000"/>
            </a:lnSpc>
            <a:spcBef>
              <a:spcPct val="0"/>
            </a:spcBef>
            <a:spcAft>
              <a:spcPct val="15000"/>
            </a:spcAft>
            <a:buChar char="•"/>
          </a:pPr>
          <a:r>
            <a:rPr lang="fa-IR" sz="600" kern="1200" dirty="0"/>
            <a:t>مدیران</a:t>
          </a:r>
        </a:p>
        <a:p>
          <a:pPr marL="57150" lvl="1" indent="-57150" algn="r" defTabSz="266700" rtl="1">
            <a:lnSpc>
              <a:spcPct val="90000"/>
            </a:lnSpc>
            <a:spcBef>
              <a:spcPct val="0"/>
            </a:spcBef>
            <a:spcAft>
              <a:spcPct val="15000"/>
            </a:spcAft>
            <a:buChar char="•"/>
          </a:pPr>
          <a:r>
            <a:rPr lang="fa-IR" sz="600" kern="1200" dirty="0"/>
            <a:t>کارکنان</a:t>
          </a:r>
        </a:p>
      </dsp:txBody>
      <dsp:txXfrm>
        <a:off x="10631" y="1196255"/>
        <a:ext cx="501740" cy="341724"/>
      </dsp:txXfrm>
    </dsp:sp>
    <dsp:sp modelId="{9ACD68EA-D6CA-49EE-958F-BAB141DB9A4C}">
      <dsp:nvSpPr>
        <dsp:cNvPr id="0" name=""/>
        <dsp:cNvSpPr/>
      </dsp:nvSpPr>
      <dsp:spPr>
        <a:xfrm>
          <a:off x="1219029" y="36167"/>
          <a:ext cx="747146" cy="483981"/>
        </a:xfrm>
        <a:prstGeom prst="roundRect">
          <a:avLst>
            <a:gd name="adj" fmla="val 10000"/>
          </a:avLst>
        </a:prstGeom>
        <a:solidFill>
          <a:srgbClr val="FFC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r" defTabSz="266700" rtl="1">
            <a:lnSpc>
              <a:spcPct val="90000"/>
            </a:lnSpc>
            <a:spcBef>
              <a:spcPct val="0"/>
            </a:spcBef>
            <a:spcAft>
              <a:spcPct val="15000"/>
            </a:spcAft>
            <a:buChar char="•"/>
          </a:pPr>
          <a:r>
            <a:rPr lang="fa-IR" sz="600" kern="1200" dirty="0">
              <a:solidFill>
                <a:srgbClr val="FF0000"/>
              </a:solidFill>
            </a:rPr>
            <a:t>بهبود</a:t>
          </a:r>
        </a:p>
        <a:p>
          <a:pPr marL="57150" lvl="1" indent="-57150" algn="r" defTabSz="266700" rtl="1">
            <a:lnSpc>
              <a:spcPct val="90000"/>
            </a:lnSpc>
            <a:spcBef>
              <a:spcPct val="0"/>
            </a:spcBef>
            <a:spcAft>
              <a:spcPct val="15000"/>
            </a:spcAft>
            <a:buChar char="•"/>
          </a:pPr>
          <a:r>
            <a:rPr lang="fa-IR" sz="600" kern="1200" dirty="0">
              <a:solidFill>
                <a:srgbClr val="FF0000"/>
              </a:solidFill>
            </a:rPr>
            <a:t>گذار</a:t>
          </a:r>
        </a:p>
        <a:p>
          <a:pPr marL="57150" lvl="1" indent="-57150" algn="r" defTabSz="266700" rtl="1">
            <a:lnSpc>
              <a:spcPct val="90000"/>
            </a:lnSpc>
            <a:spcBef>
              <a:spcPct val="0"/>
            </a:spcBef>
            <a:spcAft>
              <a:spcPct val="15000"/>
            </a:spcAft>
            <a:buChar char="•"/>
          </a:pPr>
          <a:r>
            <a:rPr lang="fa-IR" sz="600" kern="1200" dirty="0">
              <a:solidFill>
                <a:srgbClr val="FF0000"/>
              </a:solidFill>
            </a:rPr>
            <a:t>تحولی</a:t>
          </a:r>
        </a:p>
      </dsp:txBody>
      <dsp:txXfrm>
        <a:off x="1453804" y="46798"/>
        <a:ext cx="501740" cy="341724"/>
      </dsp:txXfrm>
    </dsp:sp>
    <dsp:sp modelId="{638971C9-0BF3-4CAC-9984-B933CA2BAAC6}">
      <dsp:nvSpPr>
        <dsp:cNvPr id="0" name=""/>
        <dsp:cNvSpPr/>
      </dsp:nvSpPr>
      <dsp:spPr>
        <a:xfrm>
          <a:off x="0" y="36167"/>
          <a:ext cx="747146" cy="48398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r" defTabSz="266700" rtl="1">
            <a:lnSpc>
              <a:spcPct val="90000"/>
            </a:lnSpc>
            <a:spcBef>
              <a:spcPct val="0"/>
            </a:spcBef>
            <a:spcAft>
              <a:spcPct val="15000"/>
            </a:spcAft>
            <a:buChar char="•"/>
          </a:pPr>
          <a:r>
            <a:rPr lang="fa-IR" sz="600" kern="1200" dirty="0"/>
            <a:t>ساختاری</a:t>
          </a:r>
        </a:p>
        <a:p>
          <a:pPr marL="57150" lvl="1" indent="-57150" algn="r" defTabSz="266700" rtl="1">
            <a:lnSpc>
              <a:spcPct val="90000"/>
            </a:lnSpc>
            <a:spcBef>
              <a:spcPct val="0"/>
            </a:spcBef>
            <a:spcAft>
              <a:spcPct val="15000"/>
            </a:spcAft>
            <a:buChar char="•"/>
          </a:pPr>
          <a:r>
            <a:rPr lang="fa-IR" sz="600" kern="1200" dirty="0"/>
            <a:t>سازمانی</a:t>
          </a:r>
        </a:p>
        <a:p>
          <a:pPr marL="57150" lvl="1" indent="-57150" algn="r" defTabSz="266700" rtl="1">
            <a:lnSpc>
              <a:spcPct val="90000"/>
            </a:lnSpc>
            <a:spcBef>
              <a:spcPct val="0"/>
            </a:spcBef>
            <a:spcAft>
              <a:spcPct val="15000"/>
            </a:spcAft>
            <a:buChar char="•"/>
          </a:pPr>
          <a:r>
            <a:rPr lang="fa-IR" sz="600" kern="1200" dirty="0"/>
            <a:t>شخصی</a:t>
          </a:r>
        </a:p>
      </dsp:txBody>
      <dsp:txXfrm>
        <a:off x="10631" y="46798"/>
        <a:ext cx="501740" cy="341724"/>
      </dsp:txXfrm>
    </dsp:sp>
    <dsp:sp modelId="{D5AE25BD-C43D-45FA-9423-743FC0F55C42}">
      <dsp:nvSpPr>
        <dsp:cNvPr id="0" name=""/>
        <dsp:cNvSpPr/>
      </dsp:nvSpPr>
      <dsp:spPr>
        <a:xfrm>
          <a:off x="313075" y="122377"/>
          <a:ext cx="654887" cy="654887"/>
        </a:xfrm>
        <a:prstGeom prst="pieWedg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1">
            <a:lnSpc>
              <a:spcPct val="90000"/>
            </a:lnSpc>
            <a:spcBef>
              <a:spcPct val="0"/>
            </a:spcBef>
            <a:spcAft>
              <a:spcPct val="35000"/>
            </a:spcAft>
            <a:buNone/>
          </a:pPr>
          <a:r>
            <a:rPr lang="fa-IR" sz="1100" kern="1200" dirty="0"/>
            <a:t>سطوح تغییر</a:t>
          </a:r>
        </a:p>
      </dsp:txBody>
      <dsp:txXfrm>
        <a:off x="504887" y="314189"/>
        <a:ext cx="463075" cy="463075"/>
      </dsp:txXfrm>
    </dsp:sp>
    <dsp:sp modelId="{F6534C7A-121E-4189-A644-E171E81F831D}">
      <dsp:nvSpPr>
        <dsp:cNvPr id="0" name=""/>
        <dsp:cNvSpPr/>
      </dsp:nvSpPr>
      <dsp:spPr>
        <a:xfrm rot="5400000">
          <a:off x="998212" y="122377"/>
          <a:ext cx="654887" cy="654887"/>
        </a:xfrm>
        <a:prstGeom prst="pieWedg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1">
            <a:lnSpc>
              <a:spcPct val="90000"/>
            </a:lnSpc>
            <a:spcBef>
              <a:spcPct val="0"/>
            </a:spcBef>
            <a:spcAft>
              <a:spcPct val="35000"/>
            </a:spcAft>
            <a:buNone/>
          </a:pPr>
          <a:r>
            <a:rPr lang="fa-IR" sz="1100" kern="1200" dirty="0">
              <a:solidFill>
                <a:srgbClr val="FF0000"/>
              </a:solidFill>
            </a:rPr>
            <a:t>ماهیت تغییر</a:t>
          </a:r>
        </a:p>
      </dsp:txBody>
      <dsp:txXfrm rot="-5400000">
        <a:off x="998212" y="314189"/>
        <a:ext cx="463075" cy="463075"/>
      </dsp:txXfrm>
    </dsp:sp>
    <dsp:sp modelId="{B2E58674-F7AE-433F-A626-A1D28CEF9565}">
      <dsp:nvSpPr>
        <dsp:cNvPr id="0" name=""/>
        <dsp:cNvSpPr/>
      </dsp:nvSpPr>
      <dsp:spPr>
        <a:xfrm rot="10800000">
          <a:off x="998212" y="807513"/>
          <a:ext cx="654887" cy="654887"/>
        </a:xfrm>
        <a:prstGeom prst="pieWedg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1">
            <a:lnSpc>
              <a:spcPct val="90000"/>
            </a:lnSpc>
            <a:spcBef>
              <a:spcPct val="0"/>
            </a:spcBef>
            <a:spcAft>
              <a:spcPct val="35000"/>
            </a:spcAft>
            <a:buNone/>
          </a:pPr>
          <a:r>
            <a:rPr lang="fa-IR" sz="1100" kern="1200" dirty="0"/>
            <a:t>دامنه تغییر</a:t>
          </a:r>
        </a:p>
      </dsp:txBody>
      <dsp:txXfrm rot="10800000">
        <a:off x="998212" y="807513"/>
        <a:ext cx="463075" cy="463075"/>
      </dsp:txXfrm>
    </dsp:sp>
    <dsp:sp modelId="{7B1F4A1C-581E-4870-AC9D-514BBF426EF7}">
      <dsp:nvSpPr>
        <dsp:cNvPr id="0" name=""/>
        <dsp:cNvSpPr/>
      </dsp:nvSpPr>
      <dsp:spPr>
        <a:xfrm rot="16200000">
          <a:off x="313075" y="807513"/>
          <a:ext cx="654887" cy="654887"/>
        </a:xfrm>
        <a:prstGeom prst="pieWedg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1">
            <a:lnSpc>
              <a:spcPct val="90000"/>
            </a:lnSpc>
            <a:spcBef>
              <a:spcPct val="0"/>
            </a:spcBef>
            <a:spcAft>
              <a:spcPct val="35000"/>
            </a:spcAft>
            <a:buNone/>
          </a:pPr>
          <a:r>
            <a:rPr lang="fa-IR" sz="1100" kern="1200" dirty="0"/>
            <a:t>مسئول تغییر</a:t>
          </a:r>
        </a:p>
      </dsp:txBody>
      <dsp:txXfrm rot="5400000">
        <a:off x="504887" y="807513"/>
        <a:ext cx="463075" cy="463075"/>
      </dsp:txXfrm>
    </dsp:sp>
    <dsp:sp modelId="{49FF49F0-6EA6-48F5-9729-1619151F6A88}">
      <dsp:nvSpPr>
        <dsp:cNvPr id="0" name=""/>
        <dsp:cNvSpPr/>
      </dsp:nvSpPr>
      <dsp:spPr>
        <a:xfrm>
          <a:off x="870032" y="656269"/>
          <a:ext cx="226110" cy="196617"/>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0E800E3-4B2E-4EC7-9CB1-852EA9B0A7DF}">
      <dsp:nvSpPr>
        <dsp:cNvPr id="0" name=""/>
        <dsp:cNvSpPr/>
      </dsp:nvSpPr>
      <dsp:spPr>
        <a:xfrm rot="10800000">
          <a:off x="870032" y="731891"/>
          <a:ext cx="226110" cy="196617"/>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8EC9C-742D-4363-8083-DCCD2771DFA8}">
      <dsp:nvSpPr>
        <dsp:cNvPr id="0" name=""/>
        <dsp:cNvSpPr/>
      </dsp:nvSpPr>
      <dsp:spPr>
        <a:xfrm>
          <a:off x="1219029" y="1064629"/>
          <a:ext cx="747146" cy="48398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r" defTabSz="266700" rtl="1">
            <a:lnSpc>
              <a:spcPct val="90000"/>
            </a:lnSpc>
            <a:spcBef>
              <a:spcPct val="0"/>
            </a:spcBef>
            <a:spcAft>
              <a:spcPct val="15000"/>
            </a:spcAft>
            <a:buChar char="•"/>
          </a:pPr>
          <a:r>
            <a:rPr lang="fa-IR" sz="600" kern="1200" dirty="0"/>
            <a:t>سرعت</a:t>
          </a:r>
        </a:p>
        <a:p>
          <a:pPr marL="57150" lvl="1" indent="-57150" algn="r" defTabSz="266700" rtl="1">
            <a:lnSpc>
              <a:spcPct val="90000"/>
            </a:lnSpc>
            <a:spcBef>
              <a:spcPct val="0"/>
            </a:spcBef>
            <a:spcAft>
              <a:spcPct val="15000"/>
            </a:spcAft>
            <a:buChar char="•"/>
          </a:pPr>
          <a:r>
            <a:rPr lang="fa-IR" sz="600" kern="1200" dirty="0"/>
            <a:t>استراتژی</a:t>
          </a:r>
        </a:p>
        <a:p>
          <a:pPr marL="57150" lvl="1" indent="-57150" algn="r" defTabSz="266700" rtl="1">
            <a:lnSpc>
              <a:spcPct val="90000"/>
            </a:lnSpc>
            <a:spcBef>
              <a:spcPct val="0"/>
            </a:spcBef>
            <a:spcAft>
              <a:spcPct val="15000"/>
            </a:spcAft>
            <a:buChar char="•"/>
          </a:pPr>
          <a:r>
            <a:rPr lang="fa-IR" sz="600" kern="1200" dirty="0"/>
            <a:t>رهبری</a:t>
          </a:r>
        </a:p>
      </dsp:txBody>
      <dsp:txXfrm>
        <a:off x="1453804" y="1196255"/>
        <a:ext cx="501740" cy="341724"/>
      </dsp:txXfrm>
    </dsp:sp>
    <dsp:sp modelId="{4CF56AC9-755E-40EC-9886-D948BA1B63D0}">
      <dsp:nvSpPr>
        <dsp:cNvPr id="0" name=""/>
        <dsp:cNvSpPr/>
      </dsp:nvSpPr>
      <dsp:spPr>
        <a:xfrm>
          <a:off x="0" y="1064629"/>
          <a:ext cx="747146" cy="48398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r" defTabSz="266700" rtl="1">
            <a:lnSpc>
              <a:spcPct val="90000"/>
            </a:lnSpc>
            <a:spcBef>
              <a:spcPct val="0"/>
            </a:spcBef>
            <a:spcAft>
              <a:spcPct val="15000"/>
            </a:spcAft>
            <a:buChar char="•"/>
          </a:pPr>
          <a:r>
            <a:rPr lang="fa-IR" sz="600" kern="1200" dirty="0"/>
            <a:t>مالکان</a:t>
          </a:r>
        </a:p>
        <a:p>
          <a:pPr marL="57150" lvl="1" indent="-57150" algn="r" defTabSz="266700" rtl="1">
            <a:lnSpc>
              <a:spcPct val="90000"/>
            </a:lnSpc>
            <a:spcBef>
              <a:spcPct val="0"/>
            </a:spcBef>
            <a:spcAft>
              <a:spcPct val="15000"/>
            </a:spcAft>
            <a:buChar char="•"/>
          </a:pPr>
          <a:r>
            <a:rPr lang="fa-IR" sz="600" kern="1200" dirty="0"/>
            <a:t>مدیران</a:t>
          </a:r>
        </a:p>
        <a:p>
          <a:pPr marL="57150" lvl="1" indent="-57150" algn="r" defTabSz="266700" rtl="1">
            <a:lnSpc>
              <a:spcPct val="90000"/>
            </a:lnSpc>
            <a:spcBef>
              <a:spcPct val="0"/>
            </a:spcBef>
            <a:spcAft>
              <a:spcPct val="15000"/>
            </a:spcAft>
            <a:buChar char="•"/>
          </a:pPr>
          <a:r>
            <a:rPr lang="fa-IR" sz="600" kern="1200" dirty="0"/>
            <a:t>کارکنان</a:t>
          </a:r>
        </a:p>
      </dsp:txBody>
      <dsp:txXfrm>
        <a:off x="10631" y="1196255"/>
        <a:ext cx="501740" cy="341724"/>
      </dsp:txXfrm>
    </dsp:sp>
    <dsp:sp modelId="{9ACD68EA-D6CA-49EE-958F-BAB141DB9A4C}">
      <dsp:nvSpPr>
        <dsp:cNvPr id="0" name=""/>
        <dsp:cNvSpPr/>
      </dsp:nvSpPr>
      <dsp:spPr>
        <a:xfrm>
          <a:off x="1219029" y="36167"/>
          <a:ext cx="747146" cy="48398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r" defTabSz="266700" rtl="1">
            <a:lnSpc>
              <a:spcPct val="90000"/>
            </a:lnSpc>
            <a:spcBef>
              <a:spcPct val="0"/>
            </a:spcBef>
            <a:spcAft>
              <a:spcPct val="15000"/>
            </a:spcAft>
            <a:buChar char="•"/>
          </a:pPr>
          <a:r>
            <a:rPr lang="fa-IR" sz="600" kern="1200" dirty="0"/>
            <a:t>بهبود</a:t>
          </a:r>
        </a:p>
        <a:p>
          <a:pPr marL="57150" lvl="1" indent="-57150" algn="r" defTabSz="266700" rtl="1">
            <a:lnSpc>
              <a:spcPct val="90000"/>
            </a:lnSpc>
            <a:spcBef>
              <a:spcPct val="0"/>
            </a:spcBef>
            <a:spcAft>
              <a:spcPct val="15000"/>
            </a:spcAft>
            <a:buChar char="•"/>
          </a:pPr>
          <a:r>
            <a:rPr lang="fa-IR" sz="600" kern="1200" dirty="0"/>
            <a:t>گذار</a:t>
          </a:r>
        </a:p>
        <a:p>
          <a:pPr marL="57150" lvl="1" indent="-57150" algn="r" defTabSz="266700" rtl="1">
            <a:lnSpc>
              <a:spcPct val="90000"/>
            </a:lnSpc>
            <a:spcBef>
              <a:spcPct val="0"/>
            </a:spcBef>
            <a:spcAft>
              <a:spcPct val="15000"/>
            </a:spcAft>
            <a:buChar char="•"/>
          </a:pPr>
          <a:r>
            <a:rPr lang="fa-IR" sz="600" kern="1200" dirty="0"/>
            <a:t>تحولی</a:t>
          </a:r>
        </a:p>
      </dsp:txBody>
      <dsp:txXfrm>
        <a:off x="1453804" y="46798"/>
        <a:ext cx="501740" cy="341724"/>
      </dsp:txXfrm>
    </dsp:sp>
    <dsp:sp modelId="{638971C9-0BF3-4CAC-9984-B933CA2BAAC6}">
      <dsp:nvSpPr>
        <dsp:cNvPr id="0" name=""/>
        <dsp:cNvSpPr/>
      </dsp:nvSpPr>
      <dsp:spPr>
        <a:xfrm>
          <a:off x="0" y="36167"/>
          <a:ext cx="747146" cy="483981"/>
        </a:xfrm>
        <a:prstGeom prst="roundRect">
          <a:avLst>
            <a:gd name="adj" fmla="val 10000"/>
          </a:avLst>
        </a:prstGeom>
        <a:solidFill>
          <a:srgbClr val="FFC0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r" defTabSz="266700" rtl="1">
            <a:lnSpc>
              <a:spcPct val="90000"/>
            </a:lnSpc>
            <a:spcBef>
              <a:spcPct val="0"/>
            </a:spcBef>
            <a:spcAft>
              <a:spcPct val="15000"/>
            </a:spcAft>
            <a:buChar char="•"/>
          </a:pPr>
          <a:r>
            <a:rPr lang="fa-IR" sz="600" kern="1200" dirty="0">
              <a:solidFill>
                <a:srgbClr val="FF0000"/>
              </a:solidFill>
            </a:rPr>
            <a:t>ساختاری</a:t>
          </a:r>
        </a:p>
        <a:p>
          <a:pPr marL="57150" lvl="1" indent="-57150" algn="r" defTabSz="266700" rtl="1">
            <a:lnSpc>
              <a:spcPct val="90000"/>
            </a:lnSpc>
            <a:spcBef>
              <a:spcPct val="0"/>
            </a:spcBef>
            <a:spcAft>
              <a:spcPct val="15000"/>
            </a:spcAft>
            <a:buChar char="•"/>
          </a:pPr>
          <a:r>
            <a:rPr lang="fa-IR" sz="600" kern="1200" dirty="0">
              <a:solidFill>
                <a:srgbClr val="FF0000"/>
              </a:solidFill>
            </a:rPr>
            <a:t>سازمانی</a:t>
          </a:r>
        </a:p>
        <a:p>
          <a:pPr marL="57150" lvl="1" indent="-57150" algn="r" defTabSz="266700" rtl="1">
            <a:lnSpc>
              <a:spcPct val="90000"/>
            </a:lnSpc>
            <a:spcBef>
              <a:spcPct val="0"/>
            </a:spcBef>
            <a:spcAft>
              <a:spcPct val="15000"/>
            </a:spcAft>
            <a:buChar char="•"/>
          </a:pPr>
          <a:r>
            <a:rPr lang="fa-IR" sz="600" kern="1200" dirty="0">
              <a:solidFill>
                <a:srgbClr val="FF0000"/>
              </a:solidFill>
            </a:rPr>
            <a:t>شخصی</a:t>
          </a:r>
        </a:p>
      </dsp:txBody>
      <dsp:txXfrm>
        <a:off x="10631" y="46798"/>
        <a:ext cx="501740" cy="341724"/>
      </dsp:txXfrm>
    </dsp:sp>
    <dsp:sp modelId="{D5AE25BD-C43D-45FA-9423-743FC0F55C42}">
      <dsp:nvSpPr>
        <dsp:cNvPr id="0" name=""/>
        <dsp:cNvSpPr/>
      </dsp:nvSpPr>
      <dsp:spPr>
        <a:xfrm>
          <a:off x="313075" y="122377"/>
          <a:ext cx="654887" cy="654887"/>
        </a:xfrm>
        <a:prstGeom prst="pieWedg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1">
            <a:lnSpc>
              <a:spcPct val="90000"/>
            </a:lnSpc>
            <a:spcBef>
              <a:spcPct val="0"/>
            </a:spcBef>
            <a:spcAft>
              <a:spcPct val="35000"/>
            </a:spcAft>
            <a:buNone/>
          </a:pPr>
          <a:r>
            <a:rPr lang="fa-IR" sz="1100" kern="1200" dirty="0">
              <a:solidFill>
                <a:srgbClr val="FF0000"/>
              </a:solidFill>
            </a:rPr>
            <a:t>سطوح تغییر</a:t>
          </a:r>
        </a:p>
      </dsp:txBody>
      <dsp:txXfrm>
        <a:off x="504887" y="314189"/>
        <a:ext cx="463075" cy="463075"/>
      </dsp:txXfrm>
    </dsp:sp>
    <dsp:sp modelId="{F6534C7A-121E-4189-A644-E171E81F831D}">
      <dsp:nvSpPr>
        <dsp:cNvPr id="0" name=""/>
        <dsp:cNvSpPr/>
      </dsp:nvSpPr>
      <dsp:spPr>
        <a:xfrm rot="5400000">
          <a:off x="998212" y="122377"/>
          <a:ext cx="654887" cy="654887"/>
        </a:xfrm>
        <a:prstGeom prst="pieWedg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1">
            <a:lnSpc>
              <a:spcPct val="90000"/>
            </a:lnSpc>
            <a:spcBef>
              <a:spcPct val="0"/>
            </a:spcBef>
            <a:spcAft>
              <a:spcPct val="35000"/>
            </a:spcAft>
            <a:buNone/>
          </a:pPr>
          <a:r>
            <a:rPr lang="fa-IR" sz="1100" kern="1200" dirty="0"/>
            <a:t>ماهیت تغییر</a:t>
          </a:r>
        </a:p>
      </dsp:txBody>
      <dsp:txXfrm rot="-5400000">
        <a:off x="998212" y="314189"/>
        <a:ext cx="463075" cy="463075"/>
      </dsp:txXfrm>
    </dsp:sp>
    <dsp:sp modelId="{B2E58674-F7AE-433F-A626-A1D28CEF9565}">
      <dsp:nvSpPr>
        <dsp:cNvPr id="0" name=""/>
        <dsp:cNvSpPr/>
      </dsp:nvSpPr>
      <dsp:spPr>
        <a:xfrm rot="10800000">
          <a:off x="998212" y="807513"/>
          <a:ext cx="654887" cy="654887"/>
        </a:xfrm>
        <a:prstGeom prst="pieWedg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1">
            <a:lnSpc>
              <a:spcPct val="90000"/>
            </a:lnSpc>
            <a:spcBef>
              <a:spcPct val="0"/>
            </a:spcBef>
            <a:spcAft>
              <a:spcPct val="35000"/>
            </a:spcAft>
            <a:buNone/>
          </a:pPr>
          <a:r>
            <a:rPr lang="fa-IR" sz="1100" kern="1200" dirty="0"/>
            <a:t>دامنه تغییر</a:t>
          </a:r>
        </a:p>
      </dsp:txBody>
      <dsp:txXfrm rot="10800000">
        <a:off x="998212" y="807513"/>
        <a:ext cx="463075" cy="463075"/>
      </dsp:txXfrm>
    </dsp:sp>
    <dsp:sp modelId="{7B1F4A1C-581E-4870-AC9D-514BBF426EF7}">
      <dsp:nvSpPr>
        <dsp:cNvPr id="0" name=""/>
        <dsp:cNvSpPr/>
      </dsp:nvSpPr>
      <dsp:spPr>
        <a:xfrm rot="16200000">
          <a:off x="313075" y="807513"/>
          <a:ext cx="654887" cy="654887"/>
        </a:xfrm>
        <a:prstGeom prst="pieWedg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1">
            <a:lnSpc>
              <a:spcPct val="90000"/>
            </a:lnSpc>
            <a:spcBef>
              <a:spcPct val="0"/>
            </a:spcBef>
            <a:spcAft>
              <a:spcPct val="35000"/>
            </a:spcAft>
            <a:buNone/>
          </a:pPr>
          <a:r>
            <a:rPr lang="fa-IR" sz="1100" kern="1200" dirty="0"/>
            <a:t>مسئول تغییر</a:t>
          </a:r>
        </a:p>
      </dsp:txBody>
      <dsp:txXfrm rot="5400000">
        <a:off x="504887" y="807513"/>
        <a:ext cx="463075" cy="463075"/>
      </dsp:txXfrm>
    </dsp:sp>
    <dsp:sp modelId="{49FF49F0-6EA6-48F5-9729-1619151F6A88}">
      <dsp:nvSpPr>
        <dsp:cNvPr id="0" name=""/>
        <dsp:cNvSpPr/>
      </dsp:nvSpPr>
      <dsp:spPr>
        <a:xfrm>
          <a:off x="870032" y="656269"/>
          <a:ext cx="226110" cy="196617"/>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0E800E3-4B2E-4EC7-9CB1-852EA9B0A7DF}">
      <dsp:nvSpPr>
        <dsp:cNvPr id="0" name=""/>
        <dsp:cNvSpPr/>
      </dsp:nvSpPr>
      <dsp:spPr>
        <a:xfrm rot="10800000">
          <a:off x="870032" y="731891"/>
          <a:ext cx="226110" cy="196617"/>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8EC9C-742D-4363-8083-DCCD2771DFA8}">
      <dsp:nvSpPr>
        <dsp:cNvPr id="0" name=""/>
        <dsp:cNvSpPr/>
      </dsp:nvSpPr>
      <dsp:spPr>
        <a:xfrm>
          <a:off x="1219029" y="1064629"/>
          <a:ext cx="747146" cy="48398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r" defTabSz="266700" rtl="1">
            <a:lnSpc>
              <a:spcPct val="90000"/>
            </a:lnSpc>
            <a:spcBef>
              <a:spcPct val="0"/>
            </a:spcBef>
            <a:spcAft>
              <a:spcPct val="15000"/>
            </a:spcAft>
            <a:buChar char="•"/>
          </a:pPr>
          <a:r>
            <a:rPr lang="fa-IR" sz="600" kern="1200" dirty="0"/>
            <a:t>سرعت</a:t>
          </a:r>
        </a:p>
        <a:p>
          <a:pPr marL="57150" lvl="1" indent="-57150" algn="r" defTabSz="266700" rtl="1">
            <a:lnSpc>
              <a:spcPct val="90000"/>
            </a:lnSpc>
            <a:spcBef>
              <a:spcPct val="0"/>
            </a:spcBef>
            <a:spcAft>
              <a:spcPct val="15000"/>
            </a:spcAft>
            <a:buChar char="•"/>
          </a:pPr>
          <a:r>
            <a:rPr lang="fa-IR" sz="600" kern="1200" dirty="0"/>
            <a:t>استراتژی</a:t>
          </a:r>
        </a:p>
        <a:p>
          <a:pPr marL="57150" lvl="1" indent="-57150" algn="r" defTabSz="266700" rtl="1">
            <a:lnSpc>
              <a:spcPct val="90000"/>
            </a:lnSpc>
            <a:spcBef>
              <a:spcPct val="0"/>
            </a:spcBef>
            <a:spcAft>
              <a:spcPct val="15000"/>
            </a:spcAft>
            <a:buChar char="•"/>
          </a:pPr>
          <a:r>
            <a:rPr lang="fa-IR" sz="600" kern="1200" dirty="0"/>
            <a:t>رهبری</a:t>
          </a:r>
        </a:p>
      </dsp:txBody>
      <dsp:txXfrm>
        <a:off x="1453804" y="1196255"/>
        <a:ext cx="501740" cy="341724"/>
      </dsp:txXfrm>
    </dsp:sp>
    <dsp:sp modelId="{4CF56AC9-755E-40EC-9886-D948BA1B63D0}">
      <dsp:nvSpPr>
        <dsp:cNvPr id="0" name=""/>
        <dsp:cNvSpPr/>
      </dsp:nvSpPr>
      <dsp:spPr>
        <a:xfrm>
          <a:off x="0" y="1064629"/>
          <a:ext cx="747146" cy="483981"/>
        </a:xfrm>
        <a:prstGeom prst="roundRect">
          <a:avLst>
            <a:gd name="adj" fmla="val 10000"/>
          </a:avLst>
        </a:prstGeom>
        <a:solidFill>
          <a:srgbClr val="FFC0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r" defTabSz="266700" rtl="1">
            <a:lnSpc>
              <a:spcPct val="90000"/>
            </a:lnSpc>
            <a:spcBef>
              <a:spcPct val="0"/>
            </a:spcBef>
            <a:spcAft>
              <a:spcPct val="15000"/>
            </a:spcAft>
            <a:buChar char="•"/>
          </a:pPr>
          <a:r>
            <a:rPr lang="fa-IR" sz="600" kern="1200" dirty="0">
              <a:solidFill>
                <a:srgbClr val="FF0000"/>
              </a:solidFill>
            </a:rPr>
            <a:t>مالکان</a:t>
          </a:r>
        </a:p>
        <a:p>
          <a:pPr marL="57150" lvl="1" indent="-57150" algn="r" defTabSz="266700" rtl="1">
            <a:lnSpc>
              <a:spcPct val="90000"/>
            </a:lnSpc>
            <a:spcBef>
              <a:spcPct val="0"/>
            </a:spcBef>
            <a:spcAft>
              <a:spcPct val="15000"/>
            </a:spcAft>
            <a:buChar char="•"/>
          </a:pPr>
          <a:r>
            <a:rPr lang="fa-IR" sz="600" kern="1200" dirty="0">
              <a:solidFill>
                <a:srgbClr val="FF0000"/>
              </a:solidFill>
            </a:rPr>
            <a:t>مدیران</a:t>
          </a:r>
        </a:p>
        <a:p>
          <a:pPr marL="57150" lvl="1" indent="-57150" algn="r" defTabSz="266700" rtl="1">
            <a:lnSpc>
              <a:spcPct val="90000"/>
            </a:lnSpc>
            <a:spcBef>
              <a:spcPct val="0"/>
            </a:spcBef>
            <a:spcAft>
              <a:spcPct val="15000"/>
            </a:spcAft>
            <a:buChar char="•"/>
          </a:pPr>
          <a:r>
            <a:rPr lang="fa-IR" sz="600" kern="1200" dirty="0">
              <a:solidFill>
                <a:srgbClr val="FF0000"/>
              </a:solidFill>
            </a:rPr>
            <a:t>کارکنان</a:t>
          </a:r>
        </a:p>
      </dsp:txBody>
      <dsp:txXfrm>
        <a:off x="10631" y="1196255"/>
        <a:ext cx="501740" cy="341724"/>
      </dsp:txXfrm>
    </dsp:sp>
    <dsp:sp modelId="{9ACD68EA-D6CA-49EE-958F-BAB141DB9A4C}">
      <dsp:nvSpPr>
        <dsp:cNvPr id="0" name=""/>
        <dsp:cNvSpPr/>
      </dsp:nvSpPr>
      <dsp:spPr>
        <a:xfrm>
          <a:off x="1219029" y="36167"/>
          <a:ext cx="747146" cy="48398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r" defTabSz="266700" rtl="1">
            <a:lnSpc>
              <a:spcPct val="90000"/>
            </a:lnSpc>
            <a:spcBef>
              <a:spcPct val="0"/>
            </a:spcBef>
            <a:spcAft>
              <a:spcPct val="15000"/>
            </a:spcAft>
            <a:buChar char="•"/>
          </a:pPr>
          <a:r>
            <a:rPr lang="fa-IR" sz="600" kern="1200" dirty="0"/>
            <a:t>بهبود</a:t>
          </a:r>
        </a:p>
        <a:p>
          <a:pPr marL="57150" lvl="1" indent="-57150" algn="r" defTabSz="266700" rtl="1">
            <a:lnSpc>
              <a:spcPct val="90000"/>
            </a:lnSpc>
            <a:spcBef>
              <a:spcPct val="0"/>
            </a:spcBef>
            <a:spcAft>
              <a:spcPct val="15000"/>
            </a:spcAft>
            <a:buChar char="•"/>
          </a:pPr>
          <a:r>
            <a:rPr lang="fa-IR" sz="600" kern="1200" dirty="0"/>
            <a:t>گذار</a:t>
          </a:r>
        </a:p>
        <a:p>
          <a:pPr marL="57150" lvl="1" indent="-57150" algn="r" defTabSz="266700" rtl="1">
            <a:lnSpc>
              <a:spcPct val="90000"/>
            </a:lnSpc>
            <a:spcBef>
              <a:spcPct val="0"/>
            </a:spcBef>
            <a:spcAft>
              <a:spcPct val="15000"/>
            </a:spcAft>
            <a:buChar char="•"/>
          </a:pPr>
          <a:r>
            <a:rPr lang="fa-IR" sz="600" kern="1200" dirty="0"/>
            <a:t>تحولی</a:t>
          </a:r>
        </a:p>
      </dsp:txBody>
      <dsp:txXfrm>
        <a:off x="1453804" y="46798"/>
        <a:ext cx="501740" cy="341724"/>
      </dsp:txXfrm>
    </dsp:sp>
    <dsp:sp modelId="{638971C9-0BF3-4CAC-9984-B933CA2BAAC6}">
      <dsp:nvSpPr>
        <dsp:cNvPr id="0" name=""/>
        <dsp:cNvSpPr/>
      </dsp:nvSpPr>
      <dsp:spPr>
        <a:xfrm>
          <a:off x="0" y="36167"/>
          <a:ext cx="747146" cy="48398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r" defTabSz="266700" rtl="1">
            <a:lnSpc>
              <a:spcPct val="90000"/>
            </a:lnSpc>
            <a:spcBef>
              <a:spcPct val="0"/>
            </a:spcBef>
            <a:spcAft>
              <a:spcPct val="15000"/>
            </a:spcAft>
            <a:buChar char="•"/>
          </a:pPr>
          <a:r>
            <a:rPr lang="fa-IR" sz="600" kern="1200" dirty="0"/>
            <a:t>ساختاری</a:t>
          </a:r>
        </a:p>
        <a:p>
          <a:pPr marL="57150" lvl="1" indent="-57150" algn="r" defTabSz="266700" rtl="1">
            <a:lnSpc>
              <a:spcPct val="90000"/>
            </a:lnSpc>
            <a:spcBef>
              <a:spcPct val="0"/>
            </a:spcBef>
            <a:spcAft>
              <a:spcPct val="15000"/>
            </a:spcAft>
            <a:buChar char="•"/>
          </a:pPr>
          <a:r>
            <a:rPr lang="fa-IR" sz="600" kern="1200" dirty="0"/>
            <a:t>سازمانی</a:t>
          </a:r>
        </a:p>
        <a:p>
          <a:pPr marL="57150" lvl="1" indent="-57150" algn="r" defTabSz="266700" rtl="1">
            <a:lnSpc>
              <a:spcPct val="90000"/>
            </a:lnSpc>
            <a:spcBef>
              <a:spcPct val="0"/>
            </a:spcBef>
            <a:spcAft>
              <a:spcPct val="15000"/>
            </a:spcAft>
            <a:buChar char="•"/>
          </a:pPr>
          <a:r>
            <a:rPr lang="fa-IR" sz="600" kern="1200" dirty="0"/>
            <a:t>شخصی</a:t>
          </a:r>
        </a:p>
      </dsp:txBody>
      <dsp:txXfrm>
        <a:off x="10631" y="46798"/>
        <a:ext cx="501740" cy="341724"/>
      </dsp:txXfrm>
    </dsp:sp>
    <dsp:sp modelId="{D5AE25BD-C43D-45FA-9423-743FC0F55C42}">
      <dsp:nvSpPr>
        <dsp:cNvPr id="0" name=""/>
        <dsp:cNvSpPr/>
      </dsp:nvSpPr>
      <dsp:spPr>
        <a:xfrm>
          <a:off x="313075" y="122377"/>
          <a:ext cx="654887" cy="654887"/>
        </a:xfrm>
        <a:prstGeom prst="pieWedg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1">
            <a:lnSpc>
              <a:spcPct val="90000"/>
            </a:lnSpc>
            <a:spcBef>
              <a:spcPct val="0"/>
            </a:spcBef>
            <a:spcAft>
              <a:spcPct val="35000"/>
            </a:spcAft>
            <a:buNone/>
          </a:pPr>
          <a:r>
            <a:rPr lang="fa-IR" sz="1100" kern="1200" dirty="0"/>
            <a:t>سطوح تغییر</a:t>
          </a:r>
        </a:p>
      </dsp:txBody>
      <dsp:txXfrm>
        <a:off x="504887" y="314189"/>
        <a:ext cx="463075" cy="463075"/>
      </dsp:txXfrm>
    </dsp:sp>
    <dsp:sp modelId="{F6534C7A-121E-4189-A644-E171E81F831D}">
      <dsp:nvSpPr>
        <dsp:cNvPr id="0" name=""/>
        <dsp:cNvSpPr/>
      </dsp:nvSpPr>
      <dsp:spPr>
        <a:xfrm rot="5400000">
          <a:off x="998212" y="122377"/>
          <a:ext cx="654887" cy="654887"/>
        </a:xfrm>
        <a:prstGeom prst="pieWedg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1">
            <a:lnSpc>
              <a:spcPct val="90000"/>
            </a:lnSpc>
            <a:spcBef>
              <a:spcPct val="0"/>
            </a:spcBef>
            <a:spcAft>
              <a:spcPct val="35000"/>
            </a:spcAft>
            <a:buNone/>
          </a:pPr>
          <a:r>
            <a:rPr lang="fa-IR" sz="1100" kern="1200" dirty="0"/>
            <a:t>ماهیت تغییر</a:t>
          </a:r>
        </a:p>
      </dsp:txBody>
      <dsp:txXfrm rot="-5400000">
        <a:off x="998212" y="314189"/>
        <a:ext cx="463075" cy="463075"/>
      </dsp:txXfrm>
    </dsp:sp>
    <dsp:sp modelId="{B2E58674-F7AE-433F-A626-A1D28CEF9565}">
      <dsp:nvSpPr>
        <dsp:cNvPr id="0" name=""/>
        <dsp:cNvSpPr/>
      </dsp:nvSpPr>
      <dsp:spPr>
        <a:xfrm rot="10800000">
          <a:off x="998212" y="807513"/>
          <a:ext cx="654887" cy="654887"/>
        </a:xfrm>
        <a:prstGeom prst="pieWedg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1">
            <a:lnSpc>
              <a:spcPct val="90000"/>
            </a:lnSpc>
            <a:spcBef>
              <a:spcPct val="0"/>
            </a:spcBef>
            <a:spcAft>
              <a:spcPct val="35000"/>
            </a:spcAft>
            <a:buNone/>
          </a:pPr>
          <a:r>
            <a:rPr lang="fa-IR" sz="1100" kern="1200" dirty="0"/>
            <a:t>دامنه تغییر</a:t>
          </a:r>
        </a:p>
      </dsp:txBody>
      <dsp:txXfrm rot="10800000">
        <a:off x="998212" y="807513"/>
        <a:ext cx="463075" cy="463075"/>
      </dsp:txXfrm>
    </dsp:sp>
    <dsp:sp modelId="{7B1F4A1C-581E-4870-AC9D-514BBF426EF7}">
      <dsp:nvSpPr>
        <dsp:cNvPr id="0" name=""/>
        <dsp:cNvSpPr/>
      </dsp:nvSpPr>
      <dsp:spPr>
        <a:xfrm rot="16200000">
          <a:off x="313075" y="807513"/>
          <a:ext cx="654887" cy="654887"/>
        </a:xfrm>
        <a:prstGeom prst="pieWedg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1">
            <a:lnSpc>
              <a:spcPct val="90000"/>
            </a:lnSpc>
            <a:spcBef>
              <a:spcPct val="0"/>
            </a:spcBef>
            <a:spcAft>
              <a:spcPct val="35000"/>
            </a:spcAft>
            <a:buNone/>
          </a:pPr>
          <a:r>
            <a:rPr lang="fa-IR" sz="1100" kern="1200" dirty="0">
              <a:solidFill>
                <a:srgbClr val="FF0000"/>
              </a:solidFill>
            </a:rPr>
            <a:t>مسئول تغییر</a:t>
          </a:r>
        </a:p>
      </dsp:txBody>
      <dsp:txXfrm rot="5400000">
        <a:off x="504887" y="807513"/>
        <a:ext cx="463075" cy="463075"/>
      </dsp:txXfrm>
    </dsp:sp>
    <dsp:sp modelId="{49FF49F0-6EA6-48F5-9729-1619151F6A88}">
      <dsp:nvSpPr>
        <dsp:cNvPr id="0" name=""/>
        <dsp:cNvSpPr/>
      </dsp:nvSpPr>
      <dsp:spPr>
        <a:xfrm>
          <a:off x="870032" y="656269"/>
          <a:ext cx="226110" cy="196617"/>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0E800E3-4B2E-4EC7-9CB1-852EA9B0A7DF}">
      <dsp:nvSpPr>
        <dsp:cNvPr id="0" name=""/>
        <dsp:cNvSpPr/>
      </dsp:nvSpPr>
      <dsp:spPr>
        <a:xfrm rot="10800000">
          <a:off x="870032" y="731891"/>
          <a:ext cx="226110" cy="196617"/>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8EC9C-742D-4363-8083-DCCD2771DFA8}">
      <dsp:nvSpPr>
        <dsp:cNvPr id="0" name=""/>
        <dsp:cNvSpPr/>
      </dsp:nvSpPr>
      <dsp:spPr>
        <a:xfrm>
          <a:off x="1219029" y="1064629"/>
          <a:ext cx="747146" cy="483981"/>
        </a:xfrm>
        <a:prstGeom prst="roundRect">
          <a:avLst>
            <a:gd name="adj" fmla="val 10000"/>
          </a:avLst>
        </a:prstGeom>
        <a:solidFill>
          <a:srgbClr val="FFC0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r" defTabSz="266700" rtl="1">
            <a:lnSpc>
              <a:spcPct val="90000"/>
            </a:lnSpc>
            <a:spcBef>
              <a:spcPct val="0"/>
            </a:spcBef>
            <a:spcAft>
              <a:spcPct val="15000"/>
            </a:spcAft>
            <a:buChar char="•"/>
          </a:pPr>
          <a:r>
            <a:rPr lang="fa-IR" sz="600" kern="1200" dirty="0">
              <a:solidFill>
                <a:srgbClr val="FF0000"/>
              </a:solidFill>
            </a:rPr>
            <a:t>سرعت</a:t>
          </a:r>
        </a:p>
        <a:p>
          <a:pPr marL="57150" lvl="1" indent="-57150" algn="r" defTabSz="266700" rtl="1">
            <a:lnSpc>
              <a:spcPct val="90000"/>
            </a:lnSpc>
            <a:spcBef>
              <a:spcPct val="0"/>
            </a:spcBef>
            <a:spcAft>
              <a:spcPct val="15000"/>
            </a:spcAft>
            <a:buChar char="•"/>
          </a:pPr>
          <a:r>
            <a:rPr lang="fa-IR" sz="600" kern="1200" dirty="0">
              <a:solidFill>
                <a:srgbClr val="FF0000"/>
              </a:solidFill>
            </a:rPr>
            <a:t>استراتژی</a:t>
          </a:r>
        </a:p>
        <a:p>
          <a:pPr marL="57150" lvl="1" indent="-57150" algn="r" defTabSz="266700" rtl="1">
            <a:lnSpc>
              <a:spcPct val="90000"/>
            </a:lnSpc>
            <a:spcBef>
              <a:spcPct val="0"/>
            </a:spcBef>
            <a:spcAft>
              <a:spcPct val="15000"/>
            </a:spcAft>
            <a:buChar char="•"/>
          </a:pPr>
          <a:r>
            <a:rPr lang="fa-IR" sz="600" kern="1200" dirty="0">
              <a:solidFill>
                <a:srgbClr val="FF0000"/>
              </a:solidFill>
            </a:rPr>
            <a:t>رهبری</a:t>
          </a:r>
        </a:p>
      </dsp:txBody>
      <dsp:txXfrm>
        <a:off x="1453804" y="1196255"/>
        <a:ext cx="501740" cy="341724"/>
      </dsp:txXfrm>
    </dsp:sp>
    <dsp:sp modelId="{4CF56AC9-755E-40EC-9886-D948BA1B63D0}">
      <dsp:nvSpPr>
        <dsp:cNvPr id="0" name=""/>
        <dsp:cNvSpPr/>
      </dsp:nvSpPr>
      <dsp:spPr>
        <a:xfrm>
          <a:off x="0" y="1064629"/>
          <a:ext cx="747146" cy="48398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r" defTabSz="266700" rtl="1">
            <a:lnSpc>
              <a:spcPct val="90000"/>
            </a:lnSpc>
            <a:spcBef>
              <a:spcPct val="0"/>
            </a:spcBef>
            <a:spcAft>
              <a:spcPct val="15000"/>
            </a:spcAft>
            <a:buChar char="•"/>
          </a:pPr>
          <a:r>
            <a:rPr lang="fa-IR" sz="600" kern="1200" dirty="0"/>
            <a:t>مالکان</a:t>
          </a:r>
        </a:p>
        <a:p>
          <a:pPr marL="57150" lvl="1" indent="-57150" algn="r" defTabSz="266700" rtl="1">
            <a:lnSpc>
              <a:spcPct val="90000"/>
            </a:lnSpc>
            <a:spcBef>
              <a:spcPct val="0"/>
            </a:spcBef>
            <a:spcAft>
              <a:spcPct val="15000"/>
            </a:spcAft>
            <a:buChar char="•"/>
          </a:pPr>
          <a:r>
            <a:rPr lang="fa-IR" sz="600" kern="1200" dirty="0"/>
            <a:t>مدیران</a:t>
          </a:r>
        </a:p>
        <a:p>
          <a:pPr marL="57150" lvl="1" indent="-57150" algn="r" defTabSz="266700" rtl="1">
            <a:lnSpc>
              <a:spcPct val="90000"/>
            </a:lnSpc>
            <a:spcBef>
              <a:spcPct val="0"/>
            </a:spcBef>
            <a:spcAft>
              <a:spcPct val="15000"/>
            </a:spcAft>
            <a:buChar char="•"/>
          </a:pPr>
          <a:r>
            <a:rPr lang="fa-IR" sz="600" kern="1200" dirty="0"/>
            <a:t>کارکنان</a:t>
          </a:r>
        </a:p>
      </dsp:txBody>
      <dsp:txXfrm>
        <a:off x="10631" y="1196255"/>
        <a:ext cx="501740" cy="341724"/>
      </dsp:txXfrm>
    </dsp:sp>
    <dsp:sp modelId="{9ACD68EA-D6CA-49EE-958F-BAB141DB9A4C}">
      <dsp:nvSpPr>
        <dsp:cNvPr id="0" name=""/>
        <dsp:cNvSpPr/>
      </dsp:nvSpPr>
      <dsp:spPr>
        <a:xfrm>
          <a:off x="1219029" y="36167"/>
          <a:ext cx="747146" cy="48398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r" defTabSz="266700" rtl="1">
            <a:lnSpc>
              <a:spcPct val="90000"/>
            </a:lnSpc>
            <a:spcBef>
              <a:spcPct val="0"/>
            </a:spcBef>
            <a:spcAft>
              <a:spcPct val="15000"/>
            </a:spcAft>
            <a:buChar char="•"/>
          </a:pPr>
          <a:r>
            <a:rPr lang="fa-IR" sz="600" kern="1200" dirty="0"/>
            <a:t>بهبود</a:t>
          </a:r>
        </a:p>
        <a:p>
          <a:pPr marL="57150" lvl="1" indent="-57150" algn="r" defTabSz="266700" rtl="1">
            <a:lnSpc>
              <a:spcPct val="90000"/>
            </a:lnSpc>
            <a:spcBef>
              <a:spcPct val="0"/>
            </a:spcBef>
            <a:spcAft>
              <a:spcPct val="15000"/>
            </a:spcAft>
            <a:buChar char="•"/>
          </a:pPr>
          <a:r>
            <a:rPr lang="fa-IR" sz="600" kern="1200" dirty="0"/>
            <a:t>گذار</a:t>
          </a:r>
        </a:p>
        <a:p>
          <a:pPr marL="57150" lvl="1" indent="-57150" algn="r" defTabSz="266700" rtl="1">
            <a:lnSpc>
              <a:spcPct val="90000"/>
            </a:lnSpc>
            <a:spcBef>
              <a:spcPct val="0"/>
            </a:spcBef>
            <a:spcAft>
              <a:spcPct val="15000"/>
            </a:spcAft>
            <a:buChar char="•"/>
          </a:pPr>
          <a:r>
            <a:rPr lang="fa-IR" sz="600" kern="1200" dirty="0"/>
            <a:t>تحولی</a:t>
          </a:r>
        </a:p>
      </dsp:txBody>
      <dsp:txXfrm>
        <a:off x="1453804" y="46798"/>
        <a:ext cx="501740" cy="341724"/>
      </dsp:txXfrm>
    </dsp:sp>
    <dsp:sp modelId="{638971C9-0BF3-4CAC-9984-B933CA2BAAC6}">
      <dsp:nvSpPr>
        <dsp:cNvPr id="0" name=""/>
        <dsp:cNvSpPr/>
      </dsp:nvSpPr>
      <dsp:spPr>
        <a:xfrm>
          <a:off x="0" y="36167"/>
          <a:ext cx="747146" cy="48398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r" defTabSz="266700" rtl="1">
            <a:lnSpc>
              <a:spcPct val="90000"/>
            </a:lnSpc>
            <a:spcBef>
              <a:spcPct val="0"/>
            </a:spcBef>
            <a:spcAft>
              <a:spcPct val="15000"/>
            </a:spcAft>
            <a:buChar char="•"/>
          </a:pPr>
          <a:r>
            <a:rPr lang="fa-IR" sz="600" kern="1200" dirty="0"/>
            <a:t>ساختاری</a:t>
          </a:r>
        </a:p>
        <a:p>
          <a:pPr marL="57150" lvl="1" indent="-57150" algn="r" defTabSz="266700" rtl="1">
            <a:lnSpc>
              <a:spcPct val="90000"/>
            </a:lnSpc>
            <a:spcBef>
              <a:spcPct val="0"/>
            </a:spcBef>
            <a:spcAft>
              <a:spcPct val="15000"/>
            </a:spcAft>
            <a:buChar char="•"/>
          </a:pPr>
          <a:r>
            <a:rPr lang="fa-IR" sz="600" kern="1200" dirty="0"/>
            <a:t>سازمانی</a:t>
          </a:r>
        </a:p>
        <a:p>
          <a:pPr marL="57150" lvl="1" indent="-57150" algn="r" defTabSz="266700" rtl="1">
            <a:lnSpc>
              <a:spcPct val="90000"/>
            </a:lnSpc>
            <a:spcBef>
              <a:spcPct val="0"/>
            </a:spcBef>
            <a:spcAft>
              <a:spcPct val="15000"/>
            </a:spcAft>
            <a:buChar char="•"/>
          </a:pPr>
          <a:r>
            <a:rPr lang="fa-IR" sz="600" kern="1200" dirty="0"/>
            <a:t>شخصی</a:t>
          </a:r>
        </a:p>
      </dsp:txBody>
      <dsp:txXfrm>
        <a:off x="10631" y="46798"/>
        <a:ext cx="501740" cy="341724"/>
      </dsp:txXfrm>
    </dsp:sp>
    <dsp:sp modelId="{D5AE25BD-C43D-45FA-9423-743FC0F55C42}">
      <dsp:nvSpPr>
        <dsp:cNvPr id="0" name=""/>
        <dsp:cNvSpPr/>
      </dsp:nvSpPr>
      <dsp:spPr>
        <a:xfrm>
          <a:off x="313075" y="122377"/>
          <a:ext cx="654887" cy="654887"/>
        </a:xfrm>
        <a:prstGeom prst="pieWedg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1">
            <a:lnSpc>
              <a:spcPct val="90000"/>
            </a:lnSpc>
            <a:spcBef>
              <a:spcPct val="0"/>
            </a:spcBef>
            <a:spcAft>
              <a:spcPct val="35000"/>
            </a:spcAft>
            <a:buNone/>
          </a:pPr>
          <a:r>
            <a:rPr lang="fa-IR" sz="1100" kern="1200" dirty="0"/>
            <a:t>سطوح تغییر</a:t>
          </a:r>
        </a:p>
      </dsp:txBody>
      <dsp:txXfrm>
        <a:off x="504887" y="314189"/>
        <a:ext cx="463075" cy="463075"/>
      </dsp:txXfrm>
    </dsp:sp>
    <dsp:sp modelId="{F6534C7A-121E-4189-A644-E171E81F831D}">
      <dsp:nvSpPr>
        <dsp:cNvPr id="0" name=""/>
        <dsp:cNvSpPr/>
      </dsp:nvSpPr>
      <dsp:spPr>
        <a:xfrm rot="5400000">
          <a:off x="998212" y="122377"/>
          <a:ext cx="654887" cy="654887"/>
        </a:xfrm>
        <a:prstGeom prst="pieWedg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1">
            <a:lnSpc>
              <a:spcPct val="90000"/>
            </a:lnSpc>
            <a:spcBef>
              <a:spcPct val="0"/>
            </a:spcBef>
            <a:spcAft>
              <a:spcPct val="35000"/>
            </a:spcAft>
            <a:buNone/>
          </a:pPr>
          <a:r>
            <a:rPr lang="fa-IR" sz="1100" kern="1200" dirty="0"/>
            <a:t>ماهیت تغییر</a:t>
          </a:r>
        </a:p>
      </dsp:txBody>
      <dsp:txXfrm rot="-5400000">
        <a:off x="998212" y="314189"/>
        <a:ext cx="463075" cy="463075"/>
      </dsp:txXfrm>
    </dsp:sp>
    <dsp:sp modelId="{B2E58674-F7AE-433F-A626-A1D28CEF9565}">
      <dsp:nvSpPr>
        <dsp:cNvPr id="0" name=""/>
        <dsp:cNvSpPr/>
      </dsp:nvSpPr>
      <dsp:spPr>
        <a:xfrm rot="10800000">
          <a:off x="998212" y="807513"/>
          <a:ext cx="654887" cy="654887"/>
        </a:xfrm>
        <a:prstGeom prst="pieWedg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1">
            <a:lnSpc>
              <a:spcPct val="90000"/>
            </a:lnSpc>
            <a:spcBef>
              <a:spcPct val="0"/>
            </a:spcBef>
            <a:spcAft>
              <a:spcPct val="35000"/>
            </a:spcAft>
            <a:buNone/>
          </a:pPr>
          <a:r>
            <a:rPr lang="fa-IR" sz="1100" kern="1200" dirty="0">
              <a:solidFill>
                <a:srgbClr val="FF0000"/>
              </a:solidFill>
            </a:rPr>
            <a:t>دامنه تغییر</a:t>
          </a:r>
        </a:p>
      </dsp:txBody>
      <dsp:txXfrm rot="10800000">
        <a:off x="998212" y="807513"/>
        <a:ext cx="463075" cy="463075"/>
      </dsp:txXfrm>
    </dsp:sp>
    <dsp:sp modelId="{7B1F4A1C-581E-4870-AC9D-514BBF426EF7}">
      <dsp:nvSpPr>
        <dsp:cNvPr id="0" name=""/>
        <dsp:cNvSpPr/>
      </dsp:nvSpPr>
      <dsp:spPr>
        <a:xfrm rot="16200000">
          <a:off x="313075" y="807513"/>
          <a:ext cx="654887" cy="654887"/>
        </a:xfrm>
        <a:prstGeom prst="pieWedg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1">
            <a:lnSpc>
              <a:spcPct val="90000"/>
            </a:lnSpc>
            <a:spcBef>
              <a:spcPct val="0"/>
            </a:spcBef>
            <a:spcAft>
              <a:spcPct val="35000"/>
            </a:spcAft>
            <a:buNone/>
          </a:pPr>
          <a:r>
            <a:rPr lang="fa-IR" sz="1100" kern="1200" dirty="0"/>
            <a:t>مسئول تغییر</a:t>
          </a:r>
        </a:p>
      </dsp:txBody>
      <dsp:txXfrm rot="5400000">
        <a:off x="504887" y="807513"/>
        <a:ext cx="463075" cy="463075"/>
      </dsp:txXfrm>
    </dsp:sp>
    <dsp:sp modelId="{49FF49F0-6EA6-48F5-9729-1619151F6A88}">
      <dsp:nvSpPr>
        <dsp:cNvPr id="0" name=""/>
        <dsp:cNvSpPr/>
      </dsp:nvSpPr>
      <dsp:spPr>
        <a:xfrm>
          <a:off x="870032" y="656269"/>
          <a:ext cx="226110" cy="196617"/>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0E800E3-4B2E-4EC7-9CB1-852EA9B0A7DF}">
      <dsp:nvSpPr>
        <dsp:cNvPr id="0" name=""/>
        <dsp:cNvSpPr/>
      </dsp:nvSpPr>
      <dsp:spPr>
        <a:xfrm rot="10800000">
          <a:off x="870032" y="731891"/>
          <a:ext cx="226110" cy="196617"/>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96EEB-EA41-4F04-ABCC-A106955FC949}" type="datetimeFigureOut">
              <a:rPr lang="en-US" smtClean="0"/>
              <a:t>10/13/2022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C826F-A3C9-49FB-994D-411CB8CAED02}" type="slidenum">
              <a:rPr lang="en-US" smtClean="0"/>
              <a:t>‹#›</a:t>
            </a:fld>
            <a:endParaRPr lang="en-US"/>
          </a:p>
        </p:txBody>
      </p:sp>
    </p:spTree>
    <p:extLst>
      <p:ext uri="{BB962C8B-B14F-4D97-AF65-F5344CB8AC3E}">
        <p14:creationId xmlns:p14="http://schemas.microsoft.com/office/powerpoint/2010/main" val="391893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ln/>
        </p:spPr>
        <p:txBody>
          <a:bodyPr/>
          <a:lstStyle/>
          <a:p>
            <a:pPr>
              <a:lnSpc>
                <a:spcPct val="90000"/>
              </a:lnSpc>
              <a:spcBef>
                <a:spcPct val="40000"/>
              </a:spcBef>
            </a:pPr>
            <a:endParaRPr lang="fr-FR"/>
          </a:p>
        </p:txBody>
      </p:sp>
      <p:sp>
        <p:nvSpPr>
          <p:cNvPr id="8089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086174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kern="1200" dirty="0">
                <a:solidFill>
                  <a:schemeClr val="tx1"/>
                </a:solidFill>
                <a:effectLst/>
                <a:latin typeface="+mn-lt"/>
                <a:ea typeface="+mn-ea"/>
                <a:cs typeface="+mn-cs"/>
              </a:rPr>
              <a:t>پی‏گیری:</a:t>
            </a:r>
            <a:endParaRPr lang="en-US" sz="1200" kern="1200" dirty="0">
              <a:solidFill>
                <a:schemeClr val="tx1"/>
              </a:solidFill>
              <a:effectLst/>
              <a:latin typeface="+mn-lt"/>
              <a:ea typeface="+mn-ea"/>
              <a:cs typeface="+mn-cs"/>
            </a:endParaRPr>
          </a:p>
          <a:p>
            <a:pPr algn="r" rtl="1"/>
            <a:r>
              <a:rPr lang="fa-IR" sz="1200" kern="1200" dirty="0">
                <a:solidFill>
                  <a:schemeClr val="tx1"/>
                </a:solidFill>
                <a:effectLst/>
                <a:latin typeface="+mn-lt"/>
                <a:ea typeface="+mn-ea"/>
                <a:cs typeface="+mn-cs"/>
              </a:rPr>
              <a:t>موج در موج دگرگونی پدید آورید. با وجود گردنه‏های سخت، تا تحقق دورنما از پای نایستید.</a:t>
            </a:r>
            <a:endParaRPr lang="en-US" sz="1200" kern="1200" dirty="0">
              <a:solidFill>
                <a:schemeClr val="tx1"/>
              </a:solidFill>
              <a:effectLst/>
              <a:latin typeface="+mn-lt"/>
              <a:ea typeface="+mn-ea"/>
              <a:cs typeface="+mn-cs"/>
            </a:endParaRPr>
          </a:p>
          <a:p>
            <a:pPr algn="r" rtl="1"/>
            <a:r>
              <a:rPr lang="fa-I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r" rtl="1"/>
            <a:r>
              <a:rPr lang="fa-IR" sz="1200" b="1" kern="1200" dirty="0">
                <a:solidFill>
                  <a:schemeClr val="tx1"/>
                </a:solidFill>
                <a:effectLst/>
                <a:latin typeface="+mn-lt"/>
                <a:ea typeface="+mn-ea"/>
                <a:cs typeface="+mn-cs"/>
              </a:rPr>
              <a:t>آن‏چه کارایی دارد: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کنار گذاشتن بی‏پروای کارهای فرساینده (کارهایی که به گذشته ربط داشته نه اکنون، کارهایی که می‏تواند واگذار شود.)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جستجوی پیوسته راه‏هایی برای دامن زدن به فوریت</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استفاده زیرکانه از هر آنچه هست، برای راه‏انداختن موج بعدی (مانند کوچه)</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نمایش، نمایش و باز هم نمایش (مثل همیشه)</a:t>
            </a:r>
            <a:endParaRPr lang="en-US" sz="1200" kern="1200" dirty="0">
              <a:solidFill>
                <a:schemeClr val="tx1"/>
              </a:solidFill>
              <a:effectLst/>
              <a:latin typeface="+mn-lt"/>
              <a:ea typeface="+mn-ea"/>
              <a:cs typeface="+mn-cs"/>
            </a:endParaRPr>
          </a:p>
          <a:p>
            <a:pPr algn="r" rtl="1"/>
            <a:r>
              <a:rPr lang="fa-IR" sz="1200" b="1" kern="1200" dirty="0">
                <a:solidFill>
                  <a:schemeClr val="tx1"/>
                </a:solidFill>
                <a:effectLst/>
                <a:latin typeface="+mn-lt"/>
                <a:ea typeface="+mn-ea"/>
                <a:cs typeface="+mn-cs"/>
              </a:rPr>
              <a:t>آن‏چه کارایی ندارد: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تدوین یک برنامه خشک چهارساله (قدر وقت را بدانید)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به صدا درآوردن زنگ پایان سفر در حالی که هنوز پایان نگرفته</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گمان اینکه با نادیده گرفتن پیچیدگی‏های دیوانی یا سیاسی‏کاری نهفته در بدنه سازمان می‏توانید به هدف برسید.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سخت‏کاری، چنان که روحاٌ و جسماٌ از پا در افتید (یا زندگی بیرون از محیط کار خود را فدا کنید)</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C826F-A3C9-49FB-994D-411CB8CAED02}" type="slidenum">
              <a:rPr lang="en-US" smtClean="0"/>
              <a:t>22</a:t>
            </a:fld>
            <a:endParaRPr lang="en-US"/>
          </a:p>
        </p:txBody>
      </p:sp>
    </p:spTree>
    <p:extLst>
      <p:ext uri="{BB962C8B-B14F-4D97-AF65-F5344CB8AC3E}">
        <p14:creationId xmlns:p14="http://schemas.microsoft.com/office/powerpoint/2010/main" val="3888946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kern="1200" dirty="0">
                <a:solidFill>
                  <a:schemeClr val="tx1"/>
                </a:solidFill>
                <a:effectLst/>
                <a:latin typeface="+mn-lt"/>
                <a:ea typeface="+mn-ea"/>
                <a:cs typeface="+mn-cs"/>
              </a:rPr>
              <a:t>نهادینه سازی:</a:t>
            </a:r>
            <a:endParaRPr lang="en-US" sz="1200" kern="1200" dirty="0">
              <a:solidFill>
                <a:schemeClr val="tx1"/>
              </a:solidFill>
              <a:effectLst/>
              <a:latin typeface="+mn-lt"/>
              <a:ea typeface="+mn-ea"/>
              <a:cs typeface="+mn-cs"/>
            </a:endParaRPr>
          </a:p>
          <a:p>
            <a:pPr algn="r" rtl="1"/>
            <a:r>
              <a:rPr lang="fa-IR" sz="1200" kern="1200" dirty="0">
                <a:solidFill>
                  <a:schemeClr val="tx1"/>
                </a:solidFill>
                <a:effectLst/>
                <a:latin typeface="+mn-lt"/>
                <a:ea typeface="+mn-ea"/>
                <a:cs typeface="+mn-cs"/>
              </a:rPr>
              <a:t>یقین کنید تحول پدید آمده در تاروپود فرهنگ سازمان بافته شده و کار کردن به شیوه جدید در سازمان جا افتاده است.</a:t>
            </a:r>
            <a:endParaRPr lang="en-US" sz="1200" kern="1200" dirty="0">
              <a:solidFill>
                <a:schemeClr val="tx1"/>
              </a:solidFill>
              <a:effectLst/>
              <a:latin typeface="+mn-lt"/>
              <a:ea typeface="+mn-ea"/>
              <a:cs typeface="+mn-cs"/>
            </a:endParaRPr>
          </a:p>
          <a:p>
            <a:pPr algn="r" rtl="1"/>
            <a:r>
              <a:rPr lang="fa-I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r" rtl="1"/>
            <a:r>
              <a:rPr lang="fa-IR" sz="1200" b="1" kern="1200" dirty="0">
                <a:solidFill>
                  <a:schemeClr val="tx1"/>
                </a:solidFill>
                <a:effectLst/>
                <a:latin typeface="+mn-lt"/>
                <a:ea typeface="+mn-ea"/>
                <a:cs typeface="+mn-cs"/>
              </a:rPr>
              <a:t>آن‏چه کارایی دارد: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نایستادن در خوان هفتم (توجه کنید تا دگرگونی‏ها ریشه نبسته‏اند کار تمام نشده).</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جهت‏دهی انگیزه‏آور به نو استخدام‏ها تا ببینند سازمان واقعا به چه اموری اهمیت می‏دهد.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به‏کارگیری فرآیند ارتقای شغل برای گماردن کسانی که با هنجارهای نوین کار می‏کنند در مناصب پرنفوذ و چشمگیر.</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گفتن دوباره و چندباره داستان‏های دلنشین درباره اینکه سازمان جدید چیست، چه می‏کند و چرا موفق است.</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یقین مطلق از اینکه پیوستگی رفتارها و پیامدهایی که سبب رشد فرهنگ نوین سازمان می‏شود، برقرار است.</a:t>
            </a:r>
            <a:endParaRPr lang="en-US" sz="1200" kern="1200" dirty="0">
              <a:solidFill>
                <a:schemeClr val="tx1"/>
              </a:solidFill>
              <a:effectLst/>
              <a:latin typeface="+mn-lt"/>
              <a:ea typeface="+mn-ea"/>
              <a:cs typeface="+mn-cs"/>
            </a:endParaRPr>
          </a:p>
          <a:p>
            <a:pPr algn="r" rtl="1"/>
            <a:r>
              <a:rPr lang="fa-IR" sz="1200" b="1" kern="1200" dirty="0">
                <a:solidFill>
                  <a:schemeClr val="tx1"/>
                </a:solidFill>
                <a:effectLst/>
                <a:latin typeface="+mn-lt"/>
                <a:ea typeface="+mn-ea"/>
                <a:cs typeface="+mn-cs"/>
              </a:rPr>
              <a:t>آن‏چه کارایی ندارد: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تکیه به رییس یا نظام پاداش‏دهی (یا هر پیز دیگری غیر از فرهنگ) برای ماندگار نگاه داشتن تحول</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پرداختن به دگرگونی فرهنگ در آغاز سفر تحول</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C826F-A3C9-49FB-994D-411CB8CAED02}" type="slidenum">
              <a:rPr lang="en-US" smtClean="0"/>
              <a:t>23</a:t>
            </a:fld>
            <a:endParaRPr lang="en-US"/>
          </a:p>
        </p:txBody>
      </p:sp>
    </p:spTree>
    <p:extLst>
      <p:ext uri="{BB962C8B-B14F-4D97-AF65-F5344CB8AC3E}">
        <p14:creationId xmlns:p14="http://schemas.microsoft.com/office/powerpoint/2010/main" val="3873805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noFill/>
          <a:ln/>
        </p:spPr>
        <p:txBody>
          <a:bodyPr lIns="98305" tIns="48290" rIns="98305" bIns="48290"/>
          <a:lstStyle/>
          <a:p>
            <a:r>
              <a:rPr lang="en-US"/>
              <a:t>Plusieurs conditions sont nécessaires à la mise en oeuvre du changement. </a:t>
            </a:r>
          </a:p>
          <a:p>
            <a:r>
              <a:rPr lang="en-US"/>
              <a:t>Si 1 de ces conditions n’est pas remplie, le changement ne pourra avoir lieu. </a:t>
            </a:r>
          </a:p>
          <a:p>
            <a:r>
              <a:rPr lang="en-US"/>
              <a:t>EXPLIQUER les différents cas</a:t>
            </a:r>
          </a:p>
        </p:txBody>
      </p:sp>
      <p:sp>
        <p:nvSpPr>
          <p:cNvPr id="152579" name="Rectangle 3"/>
          <p:cNvSpPr>
            <a:spLocks noGrp="1" noRot="1" noChangeAspect="1" noChangeArrowheads="1" noTextEdit="1"/>
          </p:cNvSpPr>
          <p:nvPr>
            <p:ph type="sldImg"/>
          </p:nvPr>
        </p:nvSpPr>
        <p:spPr>
          <a:xfrm>
            <a:off x="41275" y="952500"/>
            <a:ext cx="6802438" cy="3827463"/>
          </a:xfrm>
          <a:ln cap="flat"/>
        </p:spPr>
      </p:sp>
    </p:spTree>
    <p:extLst>
      <p:ext uri="{BB962C8B-B14F-4D97-AF65-F5344CB8AC3E}">
        <p14:creationId xmlns:p14="http://schemas.microsoft.com/office/powerpoint/2010/main" val="258471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noFill/>
          <a:ln/>
        </p:spPr>
        <p:txBody>
          <a:bodyPr lIns="98305" tIns="48290" rIns="98305" bIns="48290"/>
          <a:lstStyle/>
          <a:p>
            <a:r>
              <a:rPr lang="en-US"/>
              <a:t>Exemple du déménagement de bureau</a:t>
            </a:r>
          </a:p>
        </p:txBody>
      </p:sp>
      <p:sp>
        <p:nvSpPr>
          <p:cNvPr id="164867" name="Rectangle 3"/>
          <p:cNvSpPr>
            <a:spLocks noGrp="1" noRot="1" noChangeAspect="1" noChangeArrowheads="1" noTextEdit="1"/>
          </p:cNvSpPr>
          <p:nvPr>
            <p:ph type="sldImg"/>
          </p:nvPr>
        </p:nvSpPr>
        <p:spPr>
          <a:xfrm>
            <a:off x="41275" y="952500"/>
            <a:ext cx="6802438" cy="3827463"/>
          </a:xfrm>
          <a:ln cap="flat"/>
        </p:spPr>
      </p:sp>
    </p:spTree>
    <p:extLst>
      <p:ext uri="{BB962C8B-B14F-4D97-AF65-F5344CB8AC3E}">
        <p14:creationId xmlns:p14="http://schemas.microsoft.com/office/powerpoint/2010/main" val="473661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برای هر مرحله از تغییر (سمت راست)</a:t>
            </a:r>
            <a:r>
              <a:rPr lang="fa-IR" baseline="0" dirty="0"/>
              <a:t>، استراتژی مداخله ای متفاوت است (ستون چپ). </a:t>
            </a:r>
          </a:p>
          <a:p>
            <a:pPr algn="r" rtl="1"/>
            <a:endParaRPr lang="fa-IR" baseline="0" dirty="0"/>
          </a:p>
          <a:p>
            <a:pPr algn="r" rtl="1"/>
            <a:r>
              <a:rPr lang="fa-IR" baseline="0" dirty="0"/>
              <a:t>یک ماتریس داریم که شدت مخالفت و میزان پیچیدگی تغییر. با این دو بعد، می توانیم یک ماتریس بسازیم و تصمیم بگیریم در خصوص این که یک تغییر پیچیده که خیلی مخالف دارد احتمال این که انجام شود خلی کم است </a:t>
            </a:r>
          </a:p>
          <a:p>
            <a:pPr algn="r" rtl="1"/>
            <a:endParaRPr lang="fa-IR" baseline="0" dirty="0"/>
          </a:p>
          <a:p>
            <a:pPr algn="r" rtl="1"/>
            <a:r>
              <a:rPr lang="fa-IR" baseline="0" dirty="0"/>
              <a:t>مهمترین ابزار مورد استفاده برای تغییر کوچینگ است و کامیونیکیتور کمتر استفاده می شود </a:t>
            </a:r>
          </a:p>
          <a:p>
            <a:pPr algn="r" rtl="1"/>
            <a:endParaRPr lang="fa-IR" baseline="0" dirty="0"/>
          </a:p>
          <a:p>
            <a:pPr algn="r" rtl="1"/>
            <a:r>
              <a:rPr lang="fa-IR" baseline="0" dirty="0"/>
              <a:t>این ابزارها با اسلاید قبلی که در مورد استراتژی های تغییر هست نباید قاطی شود. در عین حال هر دو یک پیام دارند. </a:t>
            </a:r>
            <a:endParaRPr lang="en-US" dirty="0"/>
          </a:p>
          <a:p>
            <a:pPr algn="r" rtl="1"/>
            <a:endParaRPr lang="en-US" dirty="0"/>
          </a:p>
        </p:txBody>
      </p:sp>
      <p:sp>
        <p:nvSpPr>
          <p:cNvPr id="4" name="Slide Number Placeholder 3"/>
          <p:cNvSpPr>
            <a:spLocks noGrp="1"/>
          </p:cNvSpPr>
          <p:nvPr>
            <p:ph type="sldNum" sz="quarter" idx="10"/>
          </p:nvPr>
        </p:nvSpPr>
        <p:spPr/>
        <p:txBody>
          <a:bodyPr/>
          <a:lstStyle/>
          <a:p>
            <a:fld id="{628C826F-A3C9-49FB-994D-411CB8CAED02}" type="slidenum">
              <a:rPr lang="en-US" smtClean="0"/>
              <a:t>26</a:t>
            </a:fld>
            <a:endParaRPr lang="en-US"/>
          </a:p>
        </p:txBody>
      </p:sp>
    </p:spTree>
    <p:extLst>
      <p:ext uri="{BB962C8B-B14F-4D97-AF65-F5344CB8AC3E}">
        <p14:creationId xmlns:p14="http://schemas.microsoft.com/office/powerpoint/2010/main" val="1942216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body" idx="1"/>
          </p:nvPr>
        </p:nvSpPr>
        <p:spPr>
          <a:ln/>
        </p:spPr>
        <p:txBody>
          <a:bodyPr lIns="98305" tIns="48290" rIns="98305" bIns="48290"/>
          <a:lstStyle/>
          <a:p>
            <a:pPr algn="r" rtl="1"/>
            <a:r>
              <a:rPr lang="fa-IR" dirty="0"/>
              <a:t>ده درصد رهبری در مدیریت تغییر مربوط به مباحث فنی است و نود درصد مباحث انسانی است</a:t>
            </a:r>
            <a:endParaRPr lang="fr-FR" dirty="0"/>
          </a:p>
        </p:txBody>
      </p:sp>
      <p:sp>
        <p:nvSpPr>
          <p:cNvPr id="168963" name="Rectangle 3"/>
          <p:cNvSpPr>
            <a:spLocks noGrp="1" noRot="1" noChangeAspect="1" noChangeArrowheads="1" noTextEdit="1"/>
          </p:cNvSpPr>
          <p:nvPr>
            <p:ph type="sldImg"/>
          </p:nvPr>
        </p:nvSpPr>
        <p:spPr>
          <a:xfrm>
            <a:off x="41275" y="952500"/>
            <a:ext cx="6802438" cy="3827463"/>
          </a:xfrm>
          <a:ln cap="flat"/>
        </p:spPr>
      </p:sp>
    </p:spTree>
    <p:extLst>
      <p:ext uri="{BB962C8B-B14F-4D97-AF65-F5344CB8AC3E}">
        <p14:creationId xmlns:p14="http://schemas.microsoft.com/office/powerpoint/2010/main" val="252895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noFill/>
          <a:ln/>
        </p:spPr>
        <p:txBody>
          <a:bodyPr lIns="98305" tIns="48290" rIns="98305" bIns="48290"/>
          <a:lstStyle/>
          <a:p>
            <a:r>
              <a:rPr lang="en-US"/>
              <a:t>Le changement peut intervenir à plusieurs niveaux:</a:t>
            </a:r>
          </a:p>
          <a:p>
            <a:r>
              <a:rPr lang="en-US"/>
              <a:t>- STRUCT. FORMELLE </a:t>
            </a:r>
          </a:p>
          <a:p>
            <a:r>
              <a:rPr lang="en-US"/>
              <a:t>	organisation / procédure </a:t>
            </a:r>
          </a:p>
          <a:p>
            <a:r>
              <a:rPr lang="en-US"/>
              <a:t>	ex: recours à telle ou telle procédure d’achat</a:t>
            </a:r>
          </a:p>
          <a:p>
            <a:r>
              <a:rPr lang="en-US"/>
              <a:t>- STRUC. INTERPERS </a:t>
            </a:r>
          </a:p>
          <a:p>
            <a:r>
              <a:rPr lang="en-US"/>
              <a:t>	comportement </a:t>
            </a:r>
          </a:p>
          <a:p>
            <a:r>
              <a:rPr lang="en-US"/>
              <a:t>	ex: conflit entre personnes, entre services</a:t>
            </a:r>
          </a:p>
          <a:p>
            <a:r>
              <a:rPr lang="en-US"/>
              <a:t>- STRUC PROFONDE </a:t>
            </a:r>
          </a:p>
          <a:p>
            <a:r>
              <a:rPr lang="en-US"/>
              <a:t>	culture </a:t>
            </a:r>
          </a:p>
          <a:p>
            <a:r>
              <a:rPr lang="en-US"/>
              <a:t>	ex: syst. d’évaluation, hiérarchie...</a:t>
            </a:r>
          </a:p>
        </p:txBody>
      </p:sp>
      <p:sp>
        <p:nvSpPr>
          <p:cNvPr id="150531" name="Rectangle 3"/>
          <p:cNvSpPr>
            <a:spLocks noGrp="1" noRot="1" noChangeAspect="1" noChangeArrowheads="1" noTextEdit="1"/>
          </p:cNvSpPr>
          <p:nvPr>
            <p:ph type="sldImg"/>
          </p:nvPr>
        </p:nvSpPr>
        <p:spPr>
          <a:xfrm>
            <a:off x="41275" y="952500"/>
            <a:ext cx="6802438" cy="3827463"/>
          </a:xfrm>
          <a:ln cap="flat"/>
        </p:spPr>
      </p:sp>
    </p:spTree>
    <p:extLst>
      <p:ext uri="{BB962C8B-B14F-4D97-AF65-F5344CB8AC3E}">
        <p14:creationId xmlns:p14="http://schemas.microsoft.com/office/powerpoint/2010/main" val="2292441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dirty="0"/>
              <a:t>وارد بحث سیاست های وزارتخانه در خصوص گایدلاین ها، دستورالعمل ها و استانداردهای خدمت نشویم</a:t>
            </a:r>
          </a:p>
          <a:p>
            <a:endParaRPr lang="en-US" dirty="0"/>
          </a:p>
        </p:txBody>
      </p:sp>
      <p:sp>
        <p:nvSpPr>
          <p:cNvPr id="4" name="Slide Number Placeholder 3"/>
          <p:cNvSpPr>
            <a:spLocks noGrp="1"/>
          </p:cNvSpPr>
          <p:nvPr>
            <p:ph type="sldNum" sz="quarter" idx="10"/>
          </p:nvPr>
        </p:nvSpPr>
        <p:spPr/>
        <p:txBody>
          <a:bodyPr/>
          <a:lstStyle/>
          <a:p>
            <a:fld id="{628C826F-A3C9-49FB-994D-411CB8CAED02}" type="slidenum">
              <a:rPr lang="en-US" smtClean="0"/>
              <a:t>13</a:t>
            </a:fld>
            <a:endParaRPr lang="en-US"/>
          </a:p>
        </p:txBody>
      </p:sp>
    </p:spTree>
    <p:extLst>
      <p:ext uri="{BB962C8B-B14F-4D97-AF65-F5344CB8AC3E}">
        <p14:creationId xmlns:p14="http://schemas.microsoft.com/office/powerpoint/2010/main" val="1938417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kern="1200" dirty="0">
                <a:solidFill>
                  <a:schemeClr val="tx1"/>
                </a:solidFill>
                <a:effectLst/>
                <a:latin typeface="+mn-lt"/>
                <a:ea typeface="+mn-ea"/>
                <a:cs typeface="+mn-cs"/>
              </a:rPr>
              <a:t>ایجاد فوریت:</a:t>
            </a:r>
            <a:endParaRPr lang="en-US" sz="1200" kern="1200" dirty="0">
              <a:solidFill>
                <a:schemeClr val="tx1"/>
              </a:solidFill>
              <a:effectLst/>
              <a:latin typeface="+mn-lt"/>
              <a:ea typeface="+mn-ea"/>
              <a:cs typeface="+mn-cs"/>
            </a:endParaRPr>
          </a:p>
          <a:p>
            <a:pPr algn="r" rtl="1"/>
            <a:r>
              <a:rPr lang="fa-IR" sz="1200" kern="1200" dirty="0">
                <a:solidFill>
                  <a:schemeClr val="tx1"/>
                </a:solidFill>
                <a:effectLst/>
                <a:latin typeface="+mn-lt"/>
                <a:ea typeface="+mn-ea"/>
                <a:cs typeface="+mn-cs"/>
              </a:rPr>
              <a:t>فضایی پدید آورید که افراد بگویند: "زود باشید". بدین ترتیب کاروان تحول آماده‏ی سفر می‏شود.</a:t>
            </a:r>
            <a:endParaRPr lang="en-US" sz="1200" kern="1200" dirty="0">
              <a:solidFill>
                <a:schemeClr val="tx1"/>
              </a:solidFill>
              <a:effectLst/>
              <a:latin typeface="+mn-lt"/>
              <a:ea typeface="+mn-ea"/>
              <a:cs typeface="+mn-cs"/>
            </a:endParaRPr>
          </a:p>
          <a:p>
            <a:pPr algn="r" rtl="1"/>
            <a:r>
              <a:rPr lang="fa-IR"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r" rtl="1"/>
            <a:r>
              <a:rPr lang="fa-IR" sz="1200" b="1" kern="1200" dirty="0">
                <a:solidFill>
                  <a:schemeClr val="tx1"/>
                </a:solidFill>
                <a:effectLst/>
                <a:latin typeface="+mn-lt"/>
                <a:ea typeface="+mn-ea"/>
                <a:cs typeface="+mn-cs"/>
              </a:rPr>
              <a:t>آن‏چه کارایی دارد: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ابداع شیوه‏های برانگیزاننده برای اینکه افراد بتوانند نیاز به تحول را ببینند، حس کنند، لمس نمایند.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آوردن نمونه‏های معتبر و برجسته از بیرون سازمان که بیانگر نیاز به تحول باشد.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جستجوی پیوسته برای یافتن راه‏های ساده و ارزان جهت کاستن حس رضایت از وضع موجود.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دست‏کم نگرفتن وجود ترس، خوش‏خیالی و خشم حتی در سازمان‏های خوب.</a:t>
            </a:r>
            <a:endParaRPr lang="en-US" sz="1200" kern="1200" dirty="0">
              <a:solidFill>
                <a:schemeClr val="tx1"/>
              </a:solidFill>
              <a:effectLst/>
              <a:latin typeface="+mn-lt"/>
              <a:ea typeface="+mn-ea"/>
              <a:cs typeface="+mn-cs"/>
            </a:endParaRPr>
          </a:p>
          <a:p>
            <a:pPr algn="r" rtl="1"/>
            <a:r>
              <a:rPr lang="fa-IR" sz="1200" b="1" kern="1200" dirty="0">
                <a:solidFill>
                  <a:schemeClr val="tx1"/>
                </a:solidFill>
                <a:effectLst/>
                <a:latin typeface="+mn-lt"/>
                <a:ea typeface="+mn-ea"/>
                <a:cs typeface="+mn-cs"/>
              </a:rPr>
              <a:t>آن‏چه کارایی ندارد: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انحصار توجه خود به طرح یک موضوع "منطقی"، کسب تایید مدیریت ارشد پیش‏تاختن بی‏توجه به احساسات بازدارنده.</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نادیده گرفتن نیاز به ایجاد فوریت، شتاب برای ترسیم دورنما.</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باور به اینکه بدون وجود یک بحران یا آتش‏سوزی در یک سکوی نفتی، نمی‏توان به جایی رسید.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باور به اینکه تا مهار قدرت را در دست نداشته باشید، کاری از پیش نمی‏رود.</a:t>
            </a:r>
            <a:endParaRPr lang="en-US" sz="1200" kern="1200" dirty="0">
              <a:solidFill>
                <a:schemeClr val="tx1"/>
              </a:solidFill>
              <a:effectLst/>
              <a:latin typeface="+mn-lt"/>
              <a:ea typeface="+mn-ea"/>
              <a:cs typeface="+mn-cs"/>
            </a:endParaRPr>
          </a:p>
          <a:p>
            <a:pPr algn="r"/>
            <a:endParaRPr lang="en-US" dirty="0"/>
          </a:p>
        </p:txBody>
      </p:sp>
      <p:sp>
        <p:nvSpPr>
          <p:cNvPr id="4" name="Slide Number Placeholder 3"/>
          <p:cNvSpPr>
            <a:spLocks noGrp="1"/>
          </p:cNvSpPr>
          <p:nvPr>
            <p:ph type="sldNum" sz="quarter" idx="10"/>
          </p:nvPr>
        </p:nvSpPr>
        <p:spPr/>
        <p:txBody>
          <a:bodyPr/>
          <a:lstStyle/>
          <a:p>
            <a:fld id="{628C826F-A3C9-49FB-994D-411CB8CAED02}" type="slidenum">
              <a:rPr lang="en-US" smtClean="0"/>
              <a:t>16</a:t>
            </a:fld>
            <a:endParaRPr lang="en-US"/>
          </a:p>
        </p:txBody>
      </p:sp>
    </p:spTree>
    <p:extLst>
      <p:ext uri="{BB962C8B-B14F-4D97-AF65-F5344CB8AC3E}">
        <p14:creationId xmlns:p14="http://schemas.microsoft.com/office/powerpoint/2010/main" val="4125030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kern="1200" dirty="0">
                <a:solidFill>
                  <a:schemeClr val="tx1"/>
                </a:solidFill>
                <a:effectLst/>
                <a:latin typeface="+mn-lt"/>
                <a:ea typeface="+mn-ea"/>
                <a:cs typeface="+mn-cs"/>
              </a:rPr>
              <a:t>تشکیل تیم راهنما:</a:t>
            </a:r>
            <a:endParaRPr lang="en-US" sz="1200" kern="1200" dirty="0">
              <a:solidFill>
                <a:schemeClr val="tx1"/>
              </a:solidFill>
              <a:effectLst/>
              <a:latin typeface="+mn-lt"/>
              <a:ea typeface="+mn-ea"/>
              <a:cs typeface="+mn-cs"/>
            </a:endParaRPr>
          </a:p>
          <a:p>
            <a:pPr algn="r" rtl="1"/>
            <a:r>
              <a:rPr lang="fa-IR" sz="1200" kern="1200" dirty="0">
                <a:solidFill>
                  <a:schemeClr val="tx1"/>
                </a:solidFill>
                <a:effectLst/>
                <a:latin typeface="+mn-lt"/>
                <a:ea typeface="+mn-ea"/>
                <a:cs typeface="+mn-cs"/>
              </a:rPr>
              <a:t>افرادی گرد آورید که (چه از نظر فردی و چه از نظر انجام کار به شکل گروهی) شایسته باشند و بتوانند فرآیند بسیار دشوار تحول را رهبری کنند.</a:t>
            </a:r>
            <a:endParaRPr lang="en-US" sz="1200" kern="1200" dirty="0">
              <a:solidFill>
                <a:schemeClr val="tx1"/>
              </a:solidFill>
              <a:effectLst/>
              <a:latin typeface="+mn-lt"/>
              <a:ea typeface="+mn-ea"/>
              <a:cs typeface="+mn-cs"/>
            </a:endParaRPr>
          </a:p>
          <a:p>
            <a:pPr algn="r" rtl="1"/>
            <a:r>
              <a:rPr lang="fa-I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r" rtl="1"/>
            <a:r>
              <a:rPr lang="fa-IR" sz="1200" b="1" kern="1200" dirty="0">
                <a:solidFill>
                  <a:schemeClr val="tx1"/>
                </a:solidFill>
                <a:effectLst/>
                <a:latin typeface="+mn-lt"/>
                <a:ea typeface="+mn-ea"/>
                <a:cs typeface="+mn-cs"/>
              </a:rPr>
              <a:t>آن‏چه کارایی دارد: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نمایش شور و تعهد (شخصا یا توسط دیگری) برای جذب افراد ثروتمند.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ایجاد الگوی اعتماد و کار تیمی لازم (شخصا یا توسط دیگری).</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طراحی سازوکار نشست‏های تیم راهنما برای اعتمادسازی و کاستن از تنش‏ها.</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باریک شدن روی خوان یکم (ایجاد فوریت) در صورتی‏که گذار از خوان دوم میسر نیست یا افراد همراهی نمی‏کنند.</a:t>
            </a:r>
            <a:endParaRPr lang="en-US" sz="1200" kern="1200" dirty="0">
              <a:solidFill>
                <a:schemeClr val="tx1"/>
              </a:solidFill>
              <a:effectLst/>
              <a:latin typeface="+mn-lt"/>
              <a:ea typeface="+mn-ea"/>
              <a:cs typeface="+mn-cs"/>
            </a:endParaRPr>
          </a:p>
          <a:p>
            <a:pPr algn="r" rtl="1"/>
            <a:r>
              <a:rPr lang="fa-IR" sz="1200" b="1" kern="1200" dirty="0">
                <a:solidFill>
                  <a:schemeClr val="tx1"/>
                </a:solidFill>
                <a:effectLst/>
                <a:latin typeface="+mn-lt"/>
                <a:ea typeface="+mn-ea"/>
                <a:cs typeface="+mn-cs"/>
              </a:rPr>
              <a:t>آن‏چه کارایی ندارد: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گماردن یک تیم ضعیف، یک فرد، یک تیم پیچیده یا یک تیم از هم پاشیده در پیشاپیش کاروان تحول.</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مقابله نکردن با اوضاع در مواقعی که کانون‏های قدرت، به تشکیل یک تیم شایسته کمکی نمی‏کنند.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کناره‏جویی یا دور زدن رییس یگانی که قرار است متحول شود به دلیل اینکه او از ایجاد تحول "نومید" است.</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C826F-A3C9-49FB-994D-411CB8CAED02}" type="slidenum">
              <a:rPr lang="en-US" smtClean="0"/>
              <a:t>17</a:t>
            </a:fld>
            <a:endParaRPr lang="en-US"/>
          </a:p>
        </p:txBody>
      </p:sp>
    </p:spTree>
    <p:extLst>
      <p:ext uri="{BB962C8B-B14F-4D97-AF65-F5344CB8AC3E}">
        <p14:creationId xmlns:p14="http://schemas.microsoft.com/office/powerpoint/2010/main" val="1219742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kern="1200" dirty="0">
                <a:solidFill>
                  <a:schemeClr val="tx1"/>
                </a:solidFill>
                <a:effectLst/>
                <a:latin typeface="+mn-lt"/>
                <a:ea typeface="+mn-ea"/>
                <a:cs typeface="+mn-cs"/>
              </a:rPr>
              <a:t>رسم دورنما:</a:t>
            </a:r>
            <a:endParaRPr lang="en-US" sz="1200" kern="1200" dirty="0">
              <a:solidFill>
                <a:schemeClr val="tx1"/>
              </a:solidFill>
              <a:effectLst/>
              <a:latin typeface="+mn-lt"/>
              <a:ea typeface="+mn-ea"/>
              <a:cs typeface="+mn-cs"/>
            </a:endParaRPr>
          </a:p>
          <a:p>
            <a:pPr algn="r" rtl="1"/>
            <a:r>
              <a:rPr lang="fa-IR" sz="1200" kern="1200" dirty="0">
                <a:solidFill>
                  <a:schemeClr val="tx1"/>
                </a:solidFill>
                <a:effectLst/>
                <a:latin typeface="+mn-lt"/>
                <a:ea typeface="+mn-ea"/>
                <a:cs typeface="+mn-cs"/>
              </a:rPr>
              <a:t>دورنما و راهبرد درستی رسم کنید که در گذار از تمام خوان‏های بعدی کوچ تحول، راهگشای عملیات باشد.</a:t>
            </a:r>
            <a:endParaRPr lang="en-US" sz="1200" kern="1200" dirty="0">
              <a:solidFill>
                <a:schemeClr val="tx1"/>
              </a:solidFill>
              <a:effectLst/>
              <a:latin typeface="+mn-lt"/>
              <a:ea typeface="+mn-ea"/>
              <a:cs typeface="+mn-cs"/>
            </a:endParaRPr>
          </a:p>
          <a:p>
            <a:pPr algn="r" rtl="1"/>
            <a:r>
              <a:rPr lang="fa-I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r" rtl="1"/>
            <a:r>
              <a:rPr lang="fa-IR" sz="1200" b="1" kern="1200" dirty="0">
                <a:solidFill>
                  <a:schemeClr val="tx1"/>
                </a:solidFill>
                <a:effectLst/>
                <a:latin typeface="+mn-lt"/>
                <a:ea typeface="+mn-ea"/>
                <a:cs typeface="+mn-cs"/>
              </a:rPr>
              <a:t>آن‏چه کارایی دارد: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کوشش برای دیدن آینده (به معنای واقعی کلمه)</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ترسیم دورنمایی چنان روشن که ظرف یک دقیقه یا روی یک برگ کاغذ قابل شرح باشد.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ترسیم دورنمای شورانگیز، مانند تعهد خدمت به دیگران.</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راهبردهای بی‏پروا برای تحقق دورنماهای بی‏پروا.</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توجه دقیق به مسئله راهبردی شتاب کاروان تحول.</a:t>
            </a:r>
            <a:endParaRPr lang="en-US" sz="1200" kern="1200" dirty="0">
              <a:solidFill>
                <a:schemeClr val="tx1"/>
              </a:solidFill>
              <a:effectLst/>
              <a:latin typeface="+mn-lt"/>
              <a:ea typeface="+mn-ea"/>
              <a:cs typeface="+mn-cs"/>
            </a:endParaRPr>
          </a:p>
          <a:p>
            <a:pPr algn="r" rtl="1"/>
            <a:r>
              <a:rPr lang="fa-IR" sz="1200" b="1" kern="1200" dirty="0">
                <a:solidFill>
                  <a:schemeClr val="tx1"/>
                </a:solidFill>
                <a:effectLst/>
                <a:latin typeface="+mn-lt"/>
                <a:ea typeface="+mn-ea"/>
                <a:cs typeface="+mn-cs"/>
              </a:rPr>
              <a:t>آن‏چه کارایی ندارد: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فرض اینکه در تحولات جهشی، تهیه برنامه‏های منطقی و خطی و تعیین بودجه برای هدایت افراد بس است.</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ترسیم دورنما از راه تحول مسایل مالی.</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ترسیم دورنما بر پایه کاهش هزینه (اغلب دلزدگی و نگرانی افراد را در پی دارد.)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آوردن پنجاه و چهار دلیل منطقی برای اینکه چرا سازمان نیاز به خلق راهبردهای بی‏پرواتر از راهبردهای پیشین دارد.</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C826F-A3C9-49FB-994D-411CB8CAED02}" type="slidenum">
              <a:rPr lang="en-US" smtClean="0"/>
              <a:t>18</a:t>
            </a:fld>
            <a:endParaRPr lang="en-US"/>
          </a:p>
        </p:txBody>
      </p:sp>
    </p:spTree>
    <p:extLst>
      <p:ext uri="{BB962C8B-B14F-4D97-AF65-F5344CB8AC3E}">
        <p14:creationId xmlns:p14="http://schemas.microsoft.com/office/powerpoint/2010/main" val="586967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kern="1200" dirty="0">
                <a:solidFill>
                  <a:schemeClr val="tx1"/>
                </a:solidFill>
                <a:effectLst/>
                <a:latin typeface="+mn-lt"/>
                <a:ea typeface="+mn-ea"/>
                <a:cs typeface="+mn-cs"/>
              </a:rPr>
              <a:t>پیام‏رسانی:</a:t>
            </a:r>
            <a:endParaRPr lang="en-US" sz="1200" kern="1200" dirty="0">
              <a:solidFill>
                <a:schemeClr val="tx1"/>
              </a:solidFill>
              <a:effectLst/>
              <a:latin typeface="+mn-lt"/>
              <a:ea typeface="+mn-ea"/>
              <a:cs typeface="+mn-cs"/>
            </a:endParaRPr>
          </a:p>
          <a:p>
            <a:pPr algn="r" rtl="1"/>
            <a:r>
              <a:rPr lang="fa-IR" sz="1200" kern="1200" dirty="0">
                <a:solidFill>
                  <a:schemeClr val="tx1"/>
                </a:solidFill>
                <a:effectLst/>
                <a:latin typeface="+mn-lt"/>
                <a:ea typeface="+mn-ea"/>
                <a:cs typeface="+mn-cs"/>
              </a:rPr>
              <a:t>پیام دورنمای تحول و راهبردهای آن را به شیوه‏ای موثر ابلاغ کنید جوری که هم درک شود و هم بر دل بنشیند.</a:t>
            </a:r>
            <a:endParaRPr lang="en-US" sz="1200" kern="1200" dirty="0">
              <a:solidFill>
                <a:schemeClr val="tx1"/>
              </a:solidFill>
              <a:effectLst/>
              <a:latin typeface="+mn-lt"/>
              <a:ea typeface="+mn-ea"/>
              <a:cs typeface="+mn-cs"/>
            </a:endParaRPr>
          </a:p>
          <a:p>
            <a:pPr algn="r" rtl="1"/>
            <a:r>
              <a:rPr lang="fa-I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r" rtl="1"/>
            <a:r>
              <a:rPr lang="fa-IR" sz="1200" b="1" kern="1200" dirty="0">
                <a:solidFill>
                  <a:schemeClr val="tx1"/>
                </a:solidFill>
                <a:effectLst/>
                <a:latin typeface="+mn-lt"/>
                <a:ea typeface="+mn-ea"/>
                <a:cs typeface="+mn-cs"/>
              </a:rPr>
              <a:t>آن‏چه کارایی دارد: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پیام ساده و دلنشین، نه پیچیده و فنی.</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تمرین پیش از پیام‏رسانی (به‏ویژه برای درک احساس افراد)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مخاطب قرار دادن نگرانی‏ها، ابهامات‏، خشم و بی‏اعتمادی.</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لا رویی دالان‏های ارتباطی تا راه پیام‏های مهم باز شود.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کمک گرفتن از فناوری‏های نو برای نمایاندن دورنما.</a:t>
            </a:r>
            <a:endParaRPr lang="en-US" sz="1200" kern="1200" dirty="0">
              <a:solidFill>
                <a:schemeClr val="tx1"/>
              </a:solidFill>
              <a:effectLst/>
              <a:latin typeface="+mn-lt"/>
              <a:ea typeface="+mn-ea"/>
              <a:cs typeface="+mn-cs"/>
            </a:endParaRPr>
          </a:p>
          <a:p>
            <a:pPr algn="r" rtl="1"/>
            <a:r>
              <a:rPr lang="fa-IR" sz="1200" b="1" kern="1200" dirty="0">
                <a:solidFill>
                  <a:schemeClr val="tx1"/>
                </a:solidFill>
                <a:effectLst/>
                <a:latin typeface="+mn-lt"/>
                <a:ea typeface="+mn-ea"/>
                <a:cs typeface="+mn-cs"/>
              </a:rPr>
              <a:t>آن‏چه کارایی ندارد: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پیام‏رسانی ضعیف (که همواره پیش می‏آید)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بسنده کردن به "انتقال اطلاعات"</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شکاف بین گفتار و کردار (دامن زدن ناخواسته به بدگمانی‏ها)</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C826F-A3C9-49FB-994D-411CB8CAED02}" type="slidenum">
              <a:rPr lang="en-US" smtClean="0"/>
              <a:t>19</a:t>
            </a:fld>
            <a:endParaRPr lang="en-US"/>
          </a:p>
        </p:txBody>
      </p:sp>
    </p:spTree>
    <p:extLst>
      <p:ext uri="{BB962C8B-B14F-4D97-AF65-F5344CB8AC3E}">
        <p14:creationId xmlns:p14="http://schemas.microsoft.com/office/powerpoint/2010/main" val="235949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kern="1200" dirty="0">
                <a:solidFill>
                  <a:schemeClr val="tx1"/>
                </a:solidFill>
                <a:effectLst/>
                <a:latin typeface="+mn-lt"/>
                <a:ea typeface="+mn-ea"/>
                <a:cs typeface="+mn-cs"/>
              </a:rPr>
              <a:t>توان‏افزایی:</a:t>
            </a:r>
            <a:endParaRPr lang="en-US" sz="1200" kern="1200" dirty="0">
              <a:solidFill>
                <a:schemeClr val="tx1"/>
              </a:solidFill>
              <a:effectLst/>
              <a:latin typeface="+mn-lt"/>
              <a:ea typeface="+mn-ea"/>
              <a:cs typeface="+mn-cs"/>
            </a:endParaRPr>
          </a:p>
          <a:p>
            <a:pPr algn="r" rtl="1"/>
            <a:r>
              <a:rPr lang="fa-IR" sz="1200" kern="1200" dirty="0">
                <a:solidFill>
                  <a:schemeClr val="tx1"/>
                </a:solidFill>
                <a:effectLst/>
                <a:latin typeface="+mn-lt"/>
                <a:ea typeface="+mn-ea"/>
                <a:cs typeface="+mn-cs"/>
              </a:rPr>
              <a:t>با موانع سر راه کاروان تحول (به‏ویژه رییسان توان‏کاه، کمبود اطلاعات، سامانه نادرست ارزیابی عملکرد و پاداش‏دهی و کمبود اعتماد به نفس) به شیوه‏ای کارا رویارویی کنید.</a:t>
            </a:r>
            <a:endParaRPr lang="en-US" sz="1200" kern="1200" dirty="0">
              <a:solidFill>
                <a:schemeClr val="tx1"/>
              </a:solidFill>
              <a:effectLst/>
              <a:latin typeface="+mn-lt"/>
              <a:ea typeface="+mn-ea"/>
              <a:cs typeface="+mn-cs"/>
            </a:endParaRPr>
          </a:p>
          <a:p>
            <a:pPr algn="r" rtl="1"/>
            <a:r>
              <a:rPr lang="fa-I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r" rtl="1"/>
            <a:r>
              <a:rPr lang="fa-IR" sz="1200" b="1" kern="1200" dirty="0">
                <a:solidFill>
                  <a:schemeClr val="tx1"/>
                </a:solidFill>
                <a:effectLst/>
                <a:latin typeface="+mn-lt"/>
                <a:ea typeface="+mn-ea"/>
                <a:cs typeface="+mn-cs"/>
              </a:rPr>
              <a:t>آن‏چه کارایی دارد: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یافتن کسانی با تجربه تحول، که بتوانند اعتماد به نفس افراد را با نمونه‏های "ما توانستیم، شما هم می‏توانید" افزایش دهند.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 سامانه ارج‏گذاری و پاداش‏دهی که انگیزه، خوش‏بینی و اعتماد به نفس پدید آورد.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بازخوردی که به کمک آن افراد بتوانند در ارتباط با دورنمای تحول تصمیم بگیرند.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واگذاری کارهای جدید به مدیران توان‏کاه برای "بازپروری" آنان به گونه‏ای که نیاز به تحول را به روشنی ببینند.</a:t>
            </a:r>
            <a:endParaRPr lang="en-US" sz="1200" kern="1200" dirty="0">
              <a:solidFill>
                <a:schemeClr val="tx1"/>
              </a:solidFill>
              <a:effectLst/>
              <a:latin typeface="+mn-lt"/>
              <a:ea typeface="+mn-ea"/>
              <a:cs typeface="+mn-cs"/>
            </a:endParaRPr>
          </a:p>
          <a:p>
            <a:pPr algn="r" rtl="1"/>
            <a:r>
              <a:rPr lang="fa-IR" sz="1200" b="1" kern="1200" dirty="0">
                <a:solidFill>
                  <a:schemeClr val="tx1"/>
                </a:solidFill>
                <a:effectLst/>
                <a:latin typeface="+mn-lt"/>
                <a:ea typeface="+mn-ea"/>
                <a:cs typeface="+mn-cs"/>
              </a:rPr>
              <a:t>آن‏چه کارایی ندارد: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نادیده گرفتن سرپرستی که توان‏کاه فرودستان خویش است.</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چاره مشکل سرپرست توان‏کاه با گرفتن اختیاراتش و دادن آن به فرودستانش (که موجب خشم و ترس وی می‏شود.)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کوشش برای کنار زدن موانع به یکباره</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درافتادن به چاه ترس و بدبینی</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C826F-A3C9-49FB-994D-411CB8CAED02}" type="slidenum">
              <a:rPr lang="en-US" smtClean="0"/>
              <a:t>20</a:t>
            </a:fld>
            <a:endParaRPr lang="en-US"/>
          </a:p>
        </p:txBody>
      </p:sp>
    </p:spTree>
    <p:extLst>
      <p:ext uri="{BB962C8B-B14F-4D97-AF65-F5344CB8AC3E}">
        <p14:creationId xmlns:p14="http://schemas.microsoft.com/office/powerpoint/2010/main" val="2314102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kern="1200" dirty="0">
                <a:solidFill>
                  <a:schemeClr val="tx1"/>
                </a:solidFill>
                <a:effectLst/>
                <a:latin typeface="+mn-lt"/>
                <a:ea typeface="+mn-ea"/>
                <a:cs typeface="+mn-cs"/>
              </a:rPr>
              <a:t>چند دستاورد سریع:</a:t>
            </a:r>
            <a:endParaRPr lang="en-US" sz="1200" kern="1200" dirty="0">
              <a:solidFill>
                <a:schemeClr val="tx1"/>
              </a:solidFill>
              <a:effectLst/>
              <a:latin typeface="+mn-lt"/>
              <a:ea typeface="+mn-ea"/>
              <a:cs typeface="+mn-cs"/>
            </a:endParaRPr>
          </a:p>
          <a:p>
            <a:pPr algn="r" rtl="1"/>
            <a:r>
              <a:rPr lang="fa-IR" sz="1200" kern="1200" dirty="0">
                <a:solidFill>
                  <a:schemeClr val="tx1"/>
                </a:solidFill>
                <a:effectLst/>
                <a:latin typeface="+mn-lt"/>
                <a:ea typeface="+mn-ea"/>
                <a:cs typeface="+mn-cs"/>
              </a:rPr>
              <a:t>دستاوردهای لازم را زود کسب کنید تا یاران تحول نیرو بگیرند، چشم بدگمان‏ها باز شود، بددل‏ها خاموش شوند و کاروان تحول جان بگیرد.</a:t>
            </a:r>
            <a:endParaRPr lang="en-US" sz="1200" kern="1200" dirty="0">
              <a:solidFill>
                <a:schemeClr val="tx1"/>
              </a:solidFill>
              <a:effectLst/>
              <a:latin typeface="+mn-lt"/>
              <a:ea typeface="+mn-ea"/>
              <a:cs typeface="+mn-cs"/>
            </a:endParaRPr>
          </a:p>
          <a:p>
            <a:pPr algn="r" rtl="1"/>
            <a:r>
              <a:rPr lang="fa-I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r" rtl="1"/>
            <a:r>
              <a:rPr lang="fa-IR" sz="1200" b="1" kern="1200" dirty="0">
                <a:solidFill>
                  <a:schemeClr val="tx1"/>
                </a:solidFill>
                <a:effectLst/>
                <a:latin typeface="+mn-lt"/>
                <a:ea typeface="+mn-ea"/>
                <a:cs typeface="+mn-cs"/>
              </a:rPr>
              <a:t>آن‏چه کارایی دارد: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دستاوردهای سریع در آغاز راه</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دستاوردهایی تا حد ممکن روشن برای بیشترین شمار افراد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دستاوردهای بی‏چون و چرا که ایستادگی را ذوب کند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دستاوردهایی هرچه سودمند برای دیگران</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دستاوردهایی در آغاز راه که به‏درد کسان نیرومند بخورد، کسانی که هنوز ندارید اما نیازمند آنان هستید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دستاوردهایی که به آسانی و ارزانی حاصل آید، حتی اگر درقیاس با دورنمای عظیم تحول، کوچک جلوه کند.</a:t>
            </a:r>
            <a:endParaRPr lang="en-US" sz="1200" kern="1200" dirty="0">
              <a:solidFill>
                <a:schemeClr val="tx1"/>
              </a:solidFill>
              <a:effectLst/>
              <a:latin typeface="+mn-lt"/>
              <a:ea typeface="+mn-ea"/>
              <a:cs typeface="+mn-cs"/>
            </a:endParaRPr>
          </a:p>
          <a:p>
            <a:pPr algn="r" rtl="1"/>
            <a:r>
              <a:rPr lang="fa-IR" sz="1200" b="1" kern="1200" dirty="0">
                <a:solidFill>
                  <a:schemeClr val="tx1"/>
                </a:solidFill>
                <a:effectLst/>
                <a:latin typeface="+mn-lt"/>
                <a:ea typeface="+mn-ea"/>
                <a:cs typeface="+mn-cs"/>
              </a:rPr>
              <a:t>آن‎‏چه کارایی ندارد: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دست‏گرفتن پنجاه پروژه باهم</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کندی در کسب اولین دستاورد</a:t>
            </a:r>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تهی‏گویی</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C826F-A3C9-49FB-994D-411CB8CAED02}" type="slidenum">
              <a:rPr lang="en-US" smtClean="0"/>
              <a:t>21</a:t>
            </a:fld>
            <a:endParaRPr lang="en-US"/>
          </a:p>
        </p:txBody>
      </p:sp>
    </p:spTree>
    <p:extLst>
      <p:ext uri="{BB962C8B-B14F-4D97-AF65-F5344CB8AC3E}">
        <p14:creationId xmlns:p14="http://schemas.microsoft.com/office/powerpoint/2010/main" val="1822920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4000" y="4337129"/>
            <a:ext cx="9144000" cy="1068587"/>
          </a:xfrm>
        </p:spPr>
        <p:txBody>
          <a:bodyPr>
            <a:normAutofit/>
          </a:bodyPr>
          <a:lstStyle>
            <a:lvl1pPr marL="0" indent="0" algn="ctr">
              <a:buNone/>
              <a:defRPr sz="3600" baseline="0">
                <a:solidFill>
                  <a:srgbClr val="C00000"/>
                </a:solidFill>
                <a:cs typeface="B Titr" panose="000007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dirty="0"/>
              <a:t>نام ماژول</a:t>
            </a:r>
            <a:endParaRPr lang="en-US" dirty="0"/>
          </a:p>
        </p:txBody>
      </p:sp>
      <p:sp>
        <p:nvSpPr>
          <p:cNvPr id="15" name="TextBox 14"/>
          <p:cNvSpPr txBox="1"/>
          <p:nvPr userDrawn="1"/>
        </p:nvSpPr>
        <p:spPr>
          <a:xfrm>
            <a:off x="1784047" y="2460985"/>
            <a:ext cx="8825753" cy="1446550"/>
          </a:xfrm>
          <a:prstGeom prst="rect">
            <a:avLst/>
          </a:prstGeom>
          <a:noFill/>
        </p:spPr>
        <p:txBody>
          <a:bodyPr wrap="square" rtlCol="0">
            <a:spAutoFit/>
          </a:bodyPr>
          <a:lstStyle/>
          <a:p>
            <a:endParaRPr lang="fa-IR" sz="4400" dirty="0">
              <a:solidFill>
                <a:schemeClr val="accent6">
                  <a:lumMod val="50000"/>
                </a:schemeClr>
              </a:solidFill>
              <a:latin typeface="IranNastaliq" panose="02020505000000020003" pitchFamily="18" charset="0"/>
              <a:cs typeface="IranNastaliq" panose="02020505000000020003" pitchFamily="18" charset="0"/>
            </a:endParaRPr>
          </a:p>
          <a:p>
            <a:pPr algn="ctr"/>
            <a:r>
              <a:rPr lang="fa-IR" sz="4400" dirty="0">
                <a:solidFill>
                  <a:schemeClr val="accent6">
                    <a:lumMod val="50000"/>
                  </a:schemeClr>
                </a:solidFill>
                <a:latin typeface="IranNastaliq" panose="02020505000000020003" pitchFamily="18" charset="0"/>
                <a:cs typeface="IranNastaliq" panose="02020505000000020003" pitchFamily="18" charset="0"/>
              </a:rPr>
              <a:t>دوره آموزشی روسای بیمارستان های دانشگاه های علوم پزشکی کشور</a:t>
            </a:r>
            <a:endParaRPr lang="en-US" sz="4400" dirty="0">
              <a:solidFill>
                <a:schemeClr val="accent6">
                  <a:lumMod val="50000"/>
                </a:schemeClr>
              </a:solidFill>
              <a:latin typeface="IranNastaliq" panose="02020505000000020003" pitchFamily="18" charset="0"/>
              <a:cs typeface="IranNastaliq" panose="02020505000000020003" pitchFamily="18" charset="0"/>
            </a:endParaRPr>
          </a:p>
        </p:txBody>
      </p:sp>
      <p:pic>
        <p:nvPicPr>
          <p:cNvPr id="21" name="Picture 20"/>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5319" t="61493" r="8206"/>
          <a:stretch/>
        </p:blipFill>
        <p:spPr>
          <a:xfrm rot="16200000">
            <a:off x="-3082584" y="3076167"/>
            <a:ext cx="6850971" cy="685802"/>
          </a:xfrm>
          <a:prstGeom prst="rect">
            <a:avLst/>
          </a:prstGeom>
        </p:spPr>
      </p:pic>
      <p:pic>
        <p:nvPicPr>
          <p:cNvPr id="22" name="Picture 21"/>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5319" t="61493" r="8206"/>
          <a:stretch/>
        </p:blipFill>
        <p:spPr>
          <a:xfrm rot="5400000">
            <a:off x="8453870" y="3082585"/>
            <a:ext cx="6850971" cy="685802"/>
          </a:xfrm>
          <a:prstGeom prst="rect">
            <a:avLst/>
          </a:prstGeom>
        </p:spPr>
      </p:pic>
      <p:grpSp>
        <p:nvGrpSpPr>
          <p:cNvPr id="30" name="Group 29"/>
          <p:cNvGrpSpPr/>
          <p:nvPr userDrawn="1"/>
        </p:nvGrpSpPr>
        <p:grpSpPr>
          <a:xfrm>
            <a:off x="955730" y="255494"/>
            <a:ext cx="10663446" cy="2205491"/>
            <a:chOff x="955730" y="255494"/>
            <a:chExt cx="10663446" cy="2205491"/>
          </a:xfrm>
        </p:grpSpPr>
        <p:grpSp>
          <p:nvGrpSpPr>
            <p:cNvPr id="17" name="Group 16"/>
            <p:cNvGrpSpPr/>
            <p:nvPr userDrawn="1"/>
          </p:nvGrpSpPr>
          <p:grpSpPr>
            <a:xfrm>
              <a:off x="8828911" y="363071"/>
              <a:ext cx="2790265" cy="1944608"/>
              <a:chOff x="4451276" y="7031"/>
              <a:chExt cx="2926976" cy="2144002"/>
            </a:xfrm>
          </p:grpSpPr>
          <p:pic>
            <p:nvPicPr>
              <p:cNvPr id="14" name="Picture 13"/>
              <p:cNvPicPr>
                <a:picLocks noChangeAspect="1"/>
              </p:cNvPicPr>
              <p:nvPr userDrawn="1"/>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244356" y="7031"/>
                <a:ext cx="1340819" cy="1411424"/>
              </a:xfrm>
              <a:prstGeom prst="rect">
                <a:avLst/>
              </a:prstGeom>
            </p:spPr>
          </p:pic>
          <p:sp>
            <p:nvSpPr>
              <p:cNvPr id="16" name="TextBox 15"/>
              <p:cNvSpPr txBox="1"/>
              <p:nvPr userDrawn="1"/>
            </p:nvSpPr>
            <p:spPr>
              <a:xfrm>
                <a:off x="4451276" y="1504702"/>
                <a:ext cx="2926976" cy="646331"/>
              </a:xfrm>
              <a:prstGeom prst="rect">
                <a:avLst/>
              </a:prstGeom>
              <a:noFill/>
            </p:spPr>
            <p:txBody>
              <a:bodyPr wrap="square" rtlCol="0">
                <a:spAutoFit/>
              </a:bodyPr>
              <a:lstStyle/>
              <a:p>
                <a:pPr algn="ctr"/>
                <a:r>
                  <a:rPr lang="fa-IR" dirty="0">
                    <a:solidFill>
                      <a:schemeClr val="accent6">
                        <a:lumMod val="50000"/>
                      </a:schemeClr>
                    </a:solidFill>
                    <a:latin typeface="IranNastaliq" panose="02020505000000020003" pitchFamily="18" charset="0"/>
                    <a:cs typeface="IranNastaliq" panose="02020505000000020003" pitchFamily="18" charset="0"/>
                  </a:rPr>
                  <a:t>موسسه عالی توسعه و تربیت </a:t>
                </a:r>
              </a:p>
              <a:p>
                <a:pPr algn="ctr"/>
                <a:r>
                  <a:rPr lang="fa-IR" dirty="0">
                    <a:solidFill>
                      <a:schemeClr val="accent6">
                        <a:lumMod val="50000"/>
                      </a:schemeClr>
                    </a:solidFill>
                    <a:latin typeface="IranNastaliq" panose="02020505000000020003" pitchFamily="18" charset="0"/>
                    <a:cs typeface="IranNastaliq" panose="02020505000000020003" pitchFamily="18" charset="0"/>
                  </a:rPr>
                  <a:t>مدیران نظام سلامت ایران</a:t>
                </a:r>
                <a:endParaRPr lang="en-US" dirty="0">
                  <a:solidFill>
                    <a:schemeClr val="accent6">
                      <a:lumMod val="50000"/>
                    </a:schemeClr>
                  </a:solidFill>
                  <a:latin typeface="IranNastaliq" panose="02020505000000020003" pitchFamily="18" charset="0"/>
                  <a:cs typeface="IranNastaliq" panose="02020505000000020003" pitchFamily="18" charset="0"/>
                </a:endParaRPr>
              </a:p>
            </p:txBody>
          </p:sp>
        </p:grpSp>
        <p:grpSp>
          <p:nvGrpSpPr>
            <p:cNvPr id="25" name="Group 24"/>
            <p:cNvGrpSpPr/>
            <p:nvPr userDrawn="1"/>
          </p:nvGrpSpPr>
          <p:grpSpPr>
            <a:xfrm>
              <a:off x="955730" y="363071"/>
              <a:ext cx="1983437" cy="1668321"/>
              <a:chOff x="7355541" y="26729"/>
              <a:chExt cx="2958353" cy="2723608"/>
            </a:xfrm>
          </p:grpSpPr>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84793" y="26729"/>
                <a:ext cx="2198382" cy="2103120"/>
              </a:xfrm>
              <a:prstGeom prst="rect">
                <a:avLst/>
              </a:prstGeom>
            </p:spPr>
          </p:pic>
          <p:sp>
            <p:nvSpPr>
              <p:cNvPr id="24" name="TextBox 23"/>
              <p:cNvSpPr txBox="1"/>
              <p:nvPr userDrawn="1"/>
            </p:nvSpPr>
            <p:spPr>
              <a:xfrm>
                <a:off x="7355541" y="2104006"/>
                <a:ext cx="2958353" cy="646331"/>
              </a:xfrm>
              <a:prstGeom prst="rect">
                <a:avLst/>
              </a:prstGeom>
              <a:noFill/>
            </p:spPr>
            <p:txBody>
              <a:bodyPr wrap="square" rtlCol="0">
                <a:spAutoFit/>
              </a:bodyPr>
              <a:lstStyle/>
              <a:p>
                <a:pPr algn="ctr"/>
                <a:r>
                  <a:rPr lang="en-US" dirty="0">
                    <a:solidFill>
                      <a:srgbClr val="005A9C"/>
                    </a:solidFill>
                    <a:latin typeface="Arial Black" panose="020B0A04020102020204" pitchFamily="34" charset="0"/>
                  </a:rPr>
                  <a:t>World Health Organization</a:t>
                </a:r>
              </a:p>
            </p:txBody>
          </p:sp>
        </p:grpSp>
        <p:grpSp>
          <p:nvGrpSpPr>
            <p:cNvPr id="28" name="Group 27"/>
            <p:cNvGrpSpPr/>
            <p:nvPr userDrawn="1"/>
          </p:nvGrpSpPr>
          <p:grpSpPr>
            <a:xfrm>
              <a:off x="4848515" y="363071"/>
              <a:ext cx="2538308" cy="1942535"/>
              <a:chOff x="4399259" y="510342"/>
              <a:chExt cx="2538308" cy="1942535"/>
            </a:xfrm>
          </p:grpSpPr>
          <p:pic>
            <p:nvPicPr>
              <p:cNvPr id="26" name="Picture 2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17486" y="510342"/>
                <a:ext cx="1301855" cy="1280160"/>
              </a:xfrm>
              <a:prstGeom prst="rect">
                <a:avLst/>
              </a:prstGeom>
            </p:spPr>
          </p:pic>
          <p:sp>
            <p:nvSpPr>
              <p:cNvPr id="27" name="TextBox 26"/>
              <p:cNvSpPr txBox="1"/>
              <p:nvPr userDrawn="1"/>
            </p:nvSpPr>
            <p:spPr>
              <a:xfrm>
                <a:off x="4399259" y="1806546"/>
                <a:ext cx="2538308" cy="646331"/>
              </a:xfrm>
              <a:prstGeom prst="rect">
                <a:avLst/>
              </a:prstGeom>
              <a:noFill/>
            </p:spPr>
            <p:txBody>
              <a:bodyPr wrap="square" rtlCol="0">
                <a:spAutoFit/>
              </a:bodyPr>
              <a:lstStyle/>
              <a:p>
                <a:pPr algn="ctr"/>
                <a:r>
                  <a:rPr lang="fa-IR" dirty="0">
                    <a:latin typeface="IranNastaliq" panose="02020505000000020003" pitchFamily="18" charset="0"/>
                    <a:cs typeface="IranNastaliq" panose="02020505000000020003" pitchFamily="18" charset="0"/>
                  </a:rPr>
                  <a:t>جمهوری</a:t>
                </a:r>
                <a:r>
                  <a:rPr lang="fa-IR" baseline="0" dirty="0">
                    <a:latin typeface="IranNastaliq" panose="02020505000000020003" pitchFamily="18" charset="0"/>
                    <a:cs typeface="IranNastaliq" panose="02020505000000020003" pitchFamily="18" charset="0"/>
                  </a:rPr>
                  <a:t> اسلامی ایران</a:t>
                </a:r>
              </a:p>
              <a:p>
                <a:pPr algn="ctr"/>
                <a:r>
                  <a:rPr lang="fa-IR" baseline="0" dirty="0">
                    <a:latin typeface="IranNastaliq" panose="02020505000000020003" pitchFamily="18" charset="0"/>
                    <a:cs typeface="IranNastaliq" panose="02020505000000020003" pitchFamily="18" charset="0"/>
                  </a:rPr>
                  <a:t>وزارت بهداشت، درمان و آموزش پزشکی</a:t>
                </a:r>
                <a:endParaRPr lang="en-US" dirty="0">
                  <a:latin typeface="IranNastaliq" panose="02020505000000020003" pitchFamily="18" charset="0"/>
                  <a:cs typeface="IranNastaliq" panose="02020505000000020003" pitchFamily="18" charset="0"/>
                </a:endParaRPr>
              </a:p>
            </p:txBody>
          </p:sp>
        </p:grpSp>
        <p:sp>
          <p:nvSpPr>
            <p:cNvPr id="29" name="Rounded Rectangle 28"/>
            <p:cNvSpPr/>
            <p:nvPr userDrawn="1"/>
          </p:nvSpPr>
          <p:spPr>
            <a:xfrm>
              <a:off x="1008529" y="255494"/>
              <a:ext cx="10233211" cy="2205491"/>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Placeholder 31"/>
          <p:cNvSpPr>
            <a:spLocks noGrp="1"/>
          </p:cNvSpPr>
          <p:nvPr>
            <p:ph type="body" sz="quarter" idx="10" hasCustomPrompt="1"/>
          </p:nvPr>
        </p:nvSpPr>
        <p:spPr>
          <a:xfrm>
            <a:off x="1524000" y="5553075"/>
            <a:ext cx="9085800" cy="559951"/>
          </a:xfrm>
        </p:spPr>
        <p:txBody>
          <a:bodyPr/>
          <a:lstStyle>
            <a:lvl1pPr marL="0" indent="0" algn="r" rtl="1">
              <a:buNone/>
              <a:defRPr>
                <a:solidFill>
                  <a:schemeClr val="accent1">
                    <a:lumMod val="50000"/>
                  </a:schemeClr>
                </a:solidFill>
                <a:cs typeface="B Titr" panose="00000700000000000000" pitchFamily="2" charset="-78"/>
              </a:defRPr>
            </a:lvl1pPr>
          </a:lstStyle>
          <a:p>
            <a:pPr lvl="0"/>
            <a:r>
              <a:rPr lang="fa-IR" dirty="0"/>
              <a:t>نام تسهیلگر:</a:t>
            </a:r>
          </a:p>
        </p:txBody>
      </p:sp>
      <p:sp>
        <p:nvSpPr>
          <p:cNvPr id="34" name="Text Placeholder 33"/>
          <p:cNvSpPr>
            <a:spLocks noGrp="1"/>
          </p:cNvSpPr>
          <p:nvPr>
            <p:ph type="body" sz="quarter" idx="11" hasCustomPrompt="1"/>
          </p:nvPr>
        </p:nvSpPr>
        <p:spPr>
          <a:xfrm>
            <a:off x="1537447" y="6145680"/>
            <a:ext cx="9085800" cy="388938"/>
          </a:xfrm>
        </p:spPr>
        <p:txBody>
          <a:bodyPr>
            <a:noAutofit/>
          </a:bodyPr>
          <a:lstStyle>
            <a:lvl1pPr marL="0" indent="0" algn="r" rtl="1">
              <a:buNone/>
              <a:defRPr lang="en-US" sz="2800" kern="1200" dirty="0">
                <a:solidFill>
                  <a:schemeClr val="accent1">
                    <a:lumMod val="50000"/>
                  </a:schemeClr>
                </a:solidFill>
                <a:latin typeface="+mn-lt"/>
                <a:ea typeface="+mn-ea"/>
                <a:cs typeface="B Titr" panose="00000700000000000000" pitchFamily="2" charset="-78"/>
              </a:defRPr>
            </a:lvl1pPr>
          </a:lstStyle>
          <a:p>
            <a:pPr lvl="0"/>
            <a:r>
              <a:rPr lang="fa-IR" dirty="0"/>
              <a:t>پست الکترونیک:</a:t>
            </a:r>
            <a:endParaRPr lang="en-US" dirty="0"/>
          </a:p>
        </p:txBody>
      </p:sp>
    </p:spTree>
    <p:extLst>
      <p:ext uri="{BB962C8B-B14F-4D97-AF65-F5344CB8AC3E}">
        <p14:creationId xmlns:p14="http://schemas.microsoft.com/office/powerpoint/2010/main" val="323685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08D619-02A8-4370-BBD1-D0C2F0D336B6}" type="datetime1">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976E8-EF74-4D2A-AC82-8E8D5DC14F8E}" type="slidenum">
              <a:rPr lang="en-US" smtClean="0"/>
              <a:t>‹#›</a:t>
            </a:fld>
            <a:endParaRPr lang="en-US"/>
          </a:p>
        </p:txBody>
      </p:sp>
    </p:spTree>
    <p:extLst>
      <p:ext uri="{BB962C8B-B14F-4D97-AF65-F5344CB8AC3E}">
        <p14:creationId xmlns:p14="http://schemas.microsoft.com/office/powerpoint/2010/main" val="327524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2F73AA-541E-43C5-BF36-CD625ED75F91}" type="datetime1">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976E8-EF74-4D2A-AC82-8E8D5DC14F8E}" type="slidenum">
              <a:rPr lang="en-US" smtClean="0"/>
              <a:t>‹#›</a:t>
            </a:fld>
            <a:endParaRPr lang="en-US"/>
          </a:p>
        </p:txBody>
      </p:sp>
    </p:spTree>
    <p:extLst>
      <p:ext uri="{BB962C8B-B14F-4D97-AF65-F5344CB8AC3E}">
        <p14:creationId xmlns:p14="http://schemas.microsoft.com/office/powerpoint/2010/main" val="338335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113" name="Rectangle 41"/>
          <p:cNvSpPr>
            <a:spLocks noChangeArrowheads="1"/>
          </p:cNvSpPr>
          <p:nvPr/>
        </p:nvSpPr>
        <p:spPr bwMode="gray">
          <a:xfrm>
            <a:off x="65616" y="2708276"/>
            <a:ext cx="12126384" cy="163512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28575">
            <a:solidFill>
              <a:schemeClr val="bg1"/>
            </a:solidFill>
            <a:miter lim="800000"/>
            <a:headEnd/>
            <a:tailEnd/>
          </a:ln>
          <a:effectLst/>
        </p:spPr>
        <p:txBody>
          <a:bodyPr wrap="none" anchor="ctr"/>
          <a:lstStyle/>
          <a:p>
            <a:endParaRPr lang="en-US" sz="1800"/>
          </a:p>
        </p:txBody>
      </p:sp>
      <p:sp>
        <p:nvSpPr>
          <p:cNvPr id="3074" name="Rectangle 2"/>
          <p:cNvSpPr>
            <a:spLocks noGrp="1" noChangeArrowheads="1"/>
          </p:cNvSpPr>
          <p:nvPr>
            <p:ph type="ctrTitle"/>
          </p:nvPr>
        </p:nvSpPr>
        <p:spPr bwMode="gray">
          <a:xfrm>
            <a:off x="-50800" y="2372519"/>
            <a:ext cx="12192000" cy="1546225"/>
          </a:xfrm>
        </p:spPr>
        <p:txBody>
          <a:bodyPr/>
          <a:lstStyle>
            <a:lvl1pPr>
              <a:defRPr sz="4600" baseline="0">
                <a:latin typeface="Verdana" panose="020B0604030504040204" pitchFamily="34" charset="0"/>
              </a:defRPr>
            </a:lvl1pPr>
          </a:lstStyle>
          <a:p>
            <a:r>
              <a:rPr lang="en-US" dirty="0"/>
              <a:t>Click to edit Master title style</a:t>
            </a:r>
          </a:p>
        </p:txBody>
      </p:sp>
      <p:sp>
        <p:nvSpPr>
          <p:cNvPr id="3086" name="Text Box 14"/>
          <p:cNvSpPr txBox="1">
            <a:spLocks noChangeArrowheads="1"/>
          </p:cNvSpPr>
          <p:nvPr/>
        </p:nvSpPr>
        <p:spPr bwMode="black">
          <a:xfrm>
            <a:off x="508001" y="271464"/>
            <a:ext cx="1452033" cy="415925"/>
          </a:xfrm>
          <a:prstGeom prst="rect">
            <a:avLst/>
          </a:prstGeom>
          <a:noFill/>
          <a:ln w="9525">
            <a:noFill/>
            <a:miter lim="800000"/>
            <a:headEnd/>
            <a:tailEnd/>
          </a:ln>
          <a:effectLst/>
        </p:spPr>
        <p:txBody>
          <a:bodyPr lIns="95782" tIns="47891" rIns="95782" bIns="47891">
            <a:spAutoFit/>
          </a:bodyPr>
          <a:lstStyle/>
          <a:p>
            <a:pPr defTabSz="957263"/>
            <a:r>
              <a:rPr lang="en-US" sz="2100" b="1" dirty="0">
                <a:solidFill>
                  <a:schemeClr val="bg1"/>
                </a:solidFill>
                <a:latin typeface="Verdana" pitchFamily="34" charset="0"/>
              </a:rPr>
              <a:t>LOGO</a:t>
            </a:r>
          </a:p>
        </p:txBody>
      </p:sp>
      <p:grpSp>
        <p:nvGrpSpPr>
          <p:cNvPr id="3114" name="Group 42"/>
          <p:cNvGrpSpPr>
            <a:grpSpLocks/>
          </p:cNvGrpSpPr>
          <p:nvPr/>
        </p:nvGrpSpPr>
        <p:grpSpPr bwMode="auto">
          <a:xfrm>
            <a:off x="-14817" y="-12700"/>
            <a:ext cx="12234335" cy="6870700"/>
            <a:chOff x="-7" y="-8"/>
            <a:chExt cx="5780" cy="4328"/>
          </a:xfrm>
        </p:grpSpPr>
        <p:sp>
          <p:nvSpPr>
            <p:cNvPr id="3108" name="AutoShape 36"/>
            <p:cNvSpPr>
              <a:spLocks noChangeArrowheads="1"/>
            </p:cNvSpPr>
            <p:nvPr/>
          </p:nvSpPr>
          <p:spPr bwMode="gray">
            <a:xfrm>
              <a:off x="17" y="16"/>
              <a:ext cx="5729" cy="4285"/>
            </a:xfrm>
            <a:prstGeom prst="roundRect">
              <a:avLst>
                <a:gd name="adj" fmla="val 6227"/>
              </a:avLst>
            </a:prstGeom>
            <a:noFill/>
            <a:ln w="76200">
              <a:solidFill>
                <a:schemeClr val="bg1"/>
              </a:solidFill>
              <a:round/>
              <a:headEnd/>
              <a:tailEnd/>
            </a:ln>
            <a:effectLst/>
          </p:spPr>
          <p:txBody>
            <a:bodyPr wrap="none" anchor="ctr"/>
            <a:lstStyle/>
            <a:p>
              <a:endParaRPr lang="en-US" sz="1800"/>
            </a:p>
          </p:txBody>
        </p:sp>
        <p:sp>
          <p:nvSpPr>
            <p:cNvPr id="3109" name="Freeform 37"/>
            <p:cNvSpPr>
              <a:spLocks/>
            </p:cNvSpPr>
            <p:nvPr/>
          </p:nvSpPr>
          <p:spPr bwMode="gray">
            <a:xfrm>
              <a:off x="-3" y="-8"/>
              <a:ext cx="295" cy="289"/>
            </a:xfrm>
            <a:custGeom>
              <a:avLst/>
              <a:gdLst/>
              <a:ahLst/>
              <a:cxnLst>
                <a:cxn ang="0">
                  <a:pos x="3" y="395"/>
                </a:cxn>
                <a:cxn ang="0">
                  <a:pos x="74" y="216"/>
                </a:cxn>
                <a:cxn ang="0">
                  <a:pos x="231" y="50"/>
                </a:cxn>
                <a:cxn ang="0">
                  <a:pos x="403" y="0"/>
                </a:cxn>
                <a:cxn ang="0">
                  <a:pos x="0" y="0"/>
                </a:cxn>
              </a:cxnLst>
              <a:rect l="0" t="0" r="r" b="b"/>
              <a:pathLst>
                <a:path w="403" h="395">
                  <a:moveTo>
                    <a:pt x="3" y="395"/>
                  </a:moveTo>
                  <a:lnTo>
                    <a:pt x="74" y="216"/>
                  </a:lnTo>
                  <a:lnTo>
                    <a:pt x="231" y="50"/>
                  </a:lnTo>
                  <a:lnTo>
                    <a:pt x="403" y="0"/>
                  </a:lnTo>
                  <a:lnTo>
                    <a:pt x="0" y="0"/>
                  </a:lnTo>
                </a:path>
              </a:pathLst>
            </a:custGeom>
            <a:solidFill>
              <a:schemeClr val="bg1"/>
            </a:solidFill>
            <a:ln w="9525">
              <a:noFill/>
              <a:round/>
              <a:headEnd/>
              <a:tailEnd/>
            </a:ln>
            <a:effectLst/>
          </p:spPr>
          <p:txBody>
            <a:bodyPr/>
            <a:lstStyle/>
            <a:p>
              <a:endParaRPr lang="en-US" sz="1800"/>
            </a:p>
          </p:txBody>
        </p:sp>
        <p:sp>
          <p:nvSpPr>
            <p:cNvPr id="3110" name="Freeform 38"/>
            <p:cNvSpPr>
              <a:spLocks/>
            </p:cNvSpPr>
            <p:nvPr/>
          </p:nvSpPr>
          <p:spPr bwMode="gray">
            <a:xfrm>
              <a:off x="-7" y="3982"/>
              <a:ext cx="287" cy="338"/>
            </a:xfrm>
            <a:custGeom>
              <a:avLst/>
              <a:gdLst/>
              <a:ahLst/>
              <a:cxnLst>
                <a:cxn ang="0">
                  <a:pos x="391" y="473"/>
                </a:cxn>
                <a:cxn ang="0">
                  <a:pos x="151" y="353"/>
                </a:cxn>
                <a:cxn ang="0">
                  <a:pos x="42" y="201"/>
                </a:cxn>
                <a:cxn ang="0">
                  <a:pos x="0" y="0"/>
                </a:cxn>
                <a:cxn ang="0">
                  <a:pos x="1" y="470"/>
                </a:cxn>
              </a:cxnLst>
              <a:rect l="0" t="0" r="r" b="b"/>
              <a:pathLst>
                <a:path w="391" h="473">
                  <a:moveTo>
                    <a:pt x="391" y="473"/>
                  </a:moveTo>
                  <a:lnTo>
                    <a:pt x="151" y="353"/>
                  </a:lnTo>
                  <a:lnTo>
                    <a:pt x="42" y="201"/>
                  </a:lnTo>
                  <a:lnTo>
                    <a:pt x="0" y="0"/>
                  </a:lnTo>
                  <a:lnTo>
                    <a:pt x="1" y="470"/>
                  </a:lnTo>
                </a:path>
              </a:pathLst>
            </a:custGeom>
            <a:solidFill>
              <a:schemeClr val="bg1"/>
            </a:solidFill>
            <a:ln w="9525">
              <a:noFill/>
              <a:round/>
              <a:headEnd/>
              <a:tailEnd/>
            </a:ln>
            <a:effectLst/>
          </p:spPr>
          <p:txBody>
            <a:bodyPr/>
            <a:lstStyle/>
            <a:p>
              <a:endParaRPr lang="en-US" sz="1800"/>
            </a:p>
          </p:txBody>
        </p:sp>
        <p:sp>
          <p:nvSpPr>
            <p:cNvPr id="3111" name="Freeform 39"/>
            <p:cNvSpPr>
              <a:spLocks/>
            </p:cNvSpPr>
            <p:nvPr/>
          </p:nvSpPr>
          <p:spPr bwMode="gray">
            <a:xfrm>
              <a:off x="5499" y="4026"/>
              <a:ext cx="274" cy="287"/>
            </a:xfrm>
            <a:custGeom>
              <a:avLst/>
              <a:gdLst/>
              <a:ahLst/>
              <a:cxnLst>
                <a:cxn ang="0">
                  <a:pos x="229" y="0"/>
                </a:cxn>
                <a:cxn ang="0">
                  <a:pos x="164" y="144"/>
                </a:cxn>
                <a:cxn ang="0">
                  <a:pos x="98" y="253"/>
                </a:cxn>
                <a:cxn ang="0">
                  <a:pos x="0" y="290"/>
                </a:cxn>
                <a:cxn ang="0">
                  <a:pos x="232" y="287"/>
                </a:cxn>
              </a:cxnLst>
              <a:rect l="0" t="0" r="r" b="b"/>
              <a:pathLst>
                <a:path w="232" h="290">
                  <a:moveTo>
                    <a:pt x="229" y="0"/>
                  </a:moveTo>
                  <a:lnTo>
                    <a:pt x="164" y="144"/>
                  </a:lnTo>
                  <a:lnTo>
                    <a:pt x="98" y="253"/>
                  </a:lnTo>
                  <a:lnTo>
                    <a:pt x="0" y="290"/>
                  </a:lnTo>
                  <a:lnTo>
                    <a:pt x="232" y="287"/>
                  </a:lnTo>
                </a:path>
              </a:pathLst>
            </a:custGeom>
            <a:solidFill>
              <a:schemeClr val="bg1"/>
            </a:solidFill>
            <a:ln w="9525">
              <a:solidFill>
                <a:schemeClr val="bg1"/>
              </a:solidFill>
              <a:round/>
              <a:headEnd/>
              <a:tailEnd/>
            </a:ln>
            <a:effectLst/>
          </p:spPr>
          <p:txBody>
            <a:bodyPr/>
            <a:lstStyle/>
            <a:p>
              <a:endParaRPr lang="en-US" sz="1800"/>
            </a:p>
          </p:txBody>
        </p:sp>
        <p:sp>
          <p:nvSpPr>
            <p:cNvPr id="3112" name="Freeform 40"/>
            <p:cNvSpPr>
              <a:spLocks/>
            </p:cNvSpPr>
            <p:nvPr/>
          </p:nvSpPr>
          <p:spPr bwMode="gray">
            <a:xfrm>
              <a:off x="5467" y="0"/>
              <a:ext cx="302" cy="288"/>
            </a:xfrm>
            <a:custGeom>
              <a:avLst/>
              <a:gdLst/>
              <a:ahLst/>
              <a:cxnLst>
                <a:cxn ang="0">
                  <a:pos x="0" y="0"/>
                </a:cxn>
                <a:cxn ang="0">
                  <a:pos x="221" y="96"/>
                </a:cxn>
                <a:cxn ang="0">
                  <a:pos x="353" y="231"/>
                </a:cxn>
                <a:cxn ang="0">
                  <a:pos x="403" y="403"/>
                </a:cxn>
                <a:cxn ang="0">
                  <a:pos x="403" y="0"/>
                </a:cxn>
              </a:cxnLst>
              <a:rect l="0" t="0" r="r" b="b"/>
              <a:pathLst>
                <a:path w="403" h="403">
                  <a:moveTo>
                    <a:pt x="0" y="0"/>
                  </a:moveTo>
                  <a:lnTo>
                    <a:pt x="221" y="96"/>
                  </a:lnTo>
                  <a:lnTo>
                    <a:pt x="353" y="231"/>
                  </a:lnTo>
                  <a:lnTo>
                    <a:pt x="403" y="403"/>
                  </a:lnTo>
                  <a:lnTo>
                    <a:pt x="403" y="0"/>
                  </a:lnTo>
                </a:path>
              </a:pathLst>
            </a:custGeom>
            <a:solidFill>
              <a:schemeClr val="bg1"/>
            </a:solidFill>
            <a:ln w="9525">
              <a:noFill/>
              <a:round/>
              <a:headEnd/>
              <a:tailEnd/>
            </a:ln>
            <a:effectLst/>
          </p:spPr>
          <p:txBody>
            <a:bodyPr/>
            <a:lstStyle/>
            <a:p>
              <a:endParaRPr lang="en-US" sz="1800"/>
            </a:p>
          </p:txBody>
        </p:sp>
      </p:grpSp>
      <p:sp>
        <p:nvSpPr>
          <p:cNvPr id="11" name="Rectangle 10"/>
          <p:cNvSpPr/>
          <p:nvPr userDrawn="1"/>
        </p:nvSpPr>
        <p:spPr>
          <a:xfrm>
            <a:off x="7467184" y="6443518"/>
            <a:ext cx="2488181" cy="292388"/>
          </a:xfrm>
          <a:prstGeom prst="rect">
            <a:avLst/>
          </a:prstGeom>
        </p:spPr>
        <p:txBody>
          <a:bodyPr wrap="none">
            <a:spAutoFit/>
          </a:bodyPr>
          <a:lstStyle/>
          <a:p>
            <a:pPr marL="0" marR="0" lvl="0" indent="0" algn="r" defTabSz="957263" rtl="0" eaLnBrk="1" fontAlgn="base" latinLnBrk="0" hangingPunct="1">
              <a:lnSpc>
                <a:spcPct val="100000"/>
              </a:lnSpc>
              <a:spcBef>
                <a:spcPct val="0"/>
              </a:spcBef>
              <a:spcAft>
                <a:spcPct val="0"/>
              </a:spcAft>
              <a:buClrTx/>
              <a:buSzTx/>
              <a:buFontTx/>
              <a:buNone/>
              <a:tabLst/>
              <a:defRPr/>
            </a:pPr>
            <a:r>
              <a:rPr kumimoji="0" lang="fa-IR" sz="1300" b="1" i="0" u="none" strike="noStrike" kern="1200" cap="none" spc="0" normalizeH="0" baseline="0" noProof="0" dirty="0">
                <a:ln>
                  <a:noFill/>
                </a:ln>
                <a:solidFill>
                  <a:srgbClr val="B2B2B2">
                    <a:lumMod val="50000"/>
                  </a:srgbClr>
                </a:solidFill>
                <a:effectLst/>
                <a:uLnTx/>
                <a:uFillTx/>
                <a:latin typeface="Verdana"/>
                <a:ea typeface="+mn-ea"/>
                <a:cs typeface="+mn-cs"/>
              </a:rPr>
              <a:t>رهبری و مدیرت برای روسای بیمارستانها</a:t>
            </a:r>
            <a:endParaRPr kumimoji="0" lang="en-US" sz="1300" b="1" i="0" u="none" strike="noStrike" kern="1200" cap="none" spc="0" normalizeH="0" baseline="0" noProof="0" dirty="0">
              <a:ln>
                <a:noFill/>
              </a:ln>
              <a:solidFill>
                <a:srgbClr val="B2B2B2">
                  <a:lumMod val="50000"/>
                </a:srgbClr>
              </a:solidFill>
              <a:effectLst/>
              <a:uLnTx/>
              <a:uFillTx/>
              <a:latin typeface="Verdana"/>
              <a:ea typeface="+mn-ea"/>
              <a:cs typeface="+mn-cs"/>
            </a:endParaRPr>
          </a:p>
        </p:txBody>
      </p:sp>
    </p:spTree>
    <p:extLst>
      <p:ext uri="{BB962C8B-B14F-4D97-AF65-F5344CB8AC3E}">
        <p14:creationId xmlns:p14="http://schemas.microsoft.com/office/powerpoint/2010/main" val="2960967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5435" y="309470"/>
            <a:ext cx="10515600" cy="890387"/>
          </a:xfrm>
        </p:spPr>
        <p:txBody>
          <a:bodyPr/>
          <a:lstStyle>
            <a:lvl1pPr algn="ctr">
              <a:defRPr>
                <a:solidFill>
                  <a:srgbClr val="C00000"/>
                </a:solidFill>
                <a:cs typeface="B Titr" panose="00000700000000000000" pitchFamily="2" charset="-78"/>
              </a:defRPr>
            </a:lvl1pPr>
          </a:lstStyle>
          <a:p>
            <a:r>
              <a:rPr lang="fa-IR" dirty="0"/>
              <a:t>عنوان</a:t>
            </a:r>
            <a:endParaRPr lang="en-US" dirty="0"/>
          </a:p>
        </p:txBody>
      </p:sp>
      <p:sp>
        <p:nvSpPr>
          <p:cNvPr id="3" name="Content Placeholder 2"/>
          <p:cNvSpPr>
            <a:spLocks noGrp="1"/>
          </p:cNvSpPr>
          <p:nvPr>
            <p:ph idx="1" hasCustomPrompt="1"/>
          </p:nvPr>
        </p:nvSpPr>
        <p:spPr>
          <a:xfrm>
            <a:off x="838200" y="1311971"/>
            <a:ext cx="10515600" cy="4485846"/>
          </a:xfrm>
        </p:spPr>
        <p:txBody>
          <a:bodyPr/>
          <a:lstStyle>
            <a:lvl1pPr marL="0" indent="0" algn="r" rtl="1">
              <a:buFontTx/>
              <a:buNone/>
              <a:defRPr b="1">
                <a:solidFill>
                  <a:srgbClr val="002060"/>
                </a:solidFill>
                <a:cs typeface="B Nazanin" panose="00000400000000000000" pitchFamily="2" charset="-78"/>
              </a:defRPr>
            </a:lvl1pPr>
          </a:lstStyle>
          <a:p>
            <a:pPr lvl="0"/>
            <a:r>
              <a:rPr lang="fa-IR" dirty="0"/>
              <a:t>متن</a:t>
            </a:r>
            <a:endParaRPr lang="en-US" dirty="0"/>
          </a:p>
        </p:txBody>
      </p:sp>
      <p:sp>
        <p:nvSpPr>
          <p:cNvPr id="4" name="Date Placeholder 3"/>
          <p:cNvSpPr>
            <a:spLocks noGrp="1"/>
          </p:cNvSpPr>
          <p:nvPr>
            <p:ph type="dt" sz="half" idx="10"/>
          </p:nvPr>
        </p:nvSpPr>
        <p:spPr/>
        <p:txBody>
          <a:bodyPr/>
          <a:lstStyle/>
          <a:p>
            <a:fld id="{8851D72B-2E2C-4D5C-AFB1-7EDB154D7191}" type="datetime1">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976E8-EF74-4D2A-AC82-8E8D5DC14F8E}" type="slidenum">
              <a:rPr lang="en-US" smtClean="0"/>
              <a:t>‹#›</a:t>
            </a:fld>
            <a:endParaRPr lang="en-US"/>
          </a:p>
        </p:txBody>
      </p:sp>
      <p:sp>
        <p:nvSpPr>
          <p:cNvPr id="7"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73E891-6590-4E2D-BEC2-17A47330E6E5}" type="datetimeFigureOut">
              <a:rPr lang="en-US" smtClean="0"/>
              <a:pPr/>
              <a:t>10/13/2022</a:t>
            </a:fld>
            <a:endParaRPr lang="en-US"/>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8976E8-EF74-4D2A-AC82-8E8D5DC14F8E}" type="slidenum">
              <a:rPr lang="en-US" smtClean="0"/>
              <a:pPr/>
              <a:t>‹#›</a:t>
            </a:fld>
            <a:endParaRPr lang="en-US"/>
          </a:p>
        </p:txBody>
      </p:sp>
      <p:pic>
        <p:nvPicPr>
          <p:cNvPr id="9" name="Picture 8"/>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5319" t="61493" r="8206"/>
          <a:stretch/>
        </p:blipFill>
        <p:spPr>
          <a:xfrm rot="10800000">
            <a:off x="-1" y="5732058"/>
            <a:ext cx="12191999" cy="1125937"/>
          </a:xfrm>
          <a:prstGeom prst="rect">
            <a:avLst/>
          </a:prstGeom>
        </p:spPr>
      </p:pic>
      <p:pic>
        <p:nvPicPr>
          <p:cNvPr id="10" name="Picture 9"/>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5319" t="61493" r="8206"/>
          <a:stretch/>
        </p:blipFill>
        <p:spPr>
          <a:xfrm>
            <a:off x="0" y="0"/>
            <a:ext cx="12192000" cy="376705"/>
          </a:xfrm>
          <a:prstGeom prst="rect">
            <a:avLst/>
          </a:prstGeom>
        </p:spPr>
      </p:pic>
      <p:sp>
        <p:nvSpPr>
          <p:cNvPr id="12" name="TextBox 11"/>
          <p:cNvSpPr txBox="1"/>
          <p:nvPr userDrawn="1"/>
        </p:nvSpPr>
        <p:spPr>
          <a:xfrm>
            <a:off x="-13647" y="6081047"/>
            <a:ext cx="2692706" cy="584775"/>
          </a:xfrm>
          <a:prstGeom prst="rect">
            <a:avLst/>
          </a:prstGeom>
          <a:noFill/>
        </p:spPr>
        <p:txBody>
          <a:bodyPr wrap="square" rtlCol="0">
            <a:spAutoFit/>
          </a:bodyPr>
          <a:lstStyle/>
          <a:p>
            <a:r>
              <a:rPr lang="en-US" sz="1600" b="1" u="sng" dirty="0">
                <a:solidFill>
                  <a:schemeClr val="tx2">
                    <a:lumMod val="50000"/>
                  </a:schemeClr>
                </a:solidFill>
                <a:latin typeface="Times New Roman" panose="02020603050405020304" pitchFamily="18" charset="0"/>
                <a:cs typeface="Times New Roman" panose="02020603050405020304" pitchFamily="18" charset="0"/>
              </a:rPr>
              <a:t>Health Managers Development Institute</a:t>
            </a:r>
          </a:p>
        </p:txBody>
      </p:sp>
      <p:sp>
        <p:nvSpPr>
          <p:cNvPr id="13" name="TextBox 12"/>
          <p:cNvSpPr txBox="1"/>
          <p:nvPr userDrawn="1"/>
        </p:nvSpPr>
        <p:spPr>
          <a:xfrm>
            <a:off x="2710216" y="6534642"/>
            <a:ext cx="6771564" cy="276999"/>
          </a:xfrm>
          <a:prstGeom prst="rect">
            <a:avLst/>
          </a:prstGeom>
          <a:noFill/>
        </p:spPr>
        <p:txBody>
          <a:bodyPr wrap="square" rtlCol="0">
            <a:spAutoFit/>
          </a:bodyPr>
          <a:lstStyle/>
          <a:p>
            <a:pPr algn="ctr"/>
            <a:r>
              <a:rPr lang="en-US" sz="1200" spc="600" dirty="0">
                <a:solidFill>
                  <a:schemeClr val="tx2">
                    <a:lumMod val="50000"/>
                  </a:schemeClr>
                </a:solidFill>
                <a:latin typeface="Times New Roman" panose="02020603050405020304" pitchFamily="18" charset="0"/>
                <a:cs typeface="Times New Roman" panose="02020603050405020304" pitchFamily="18" charset="0"/>
              </a:rPr>
              <a:t> Healthcare Leadership For Hospital CEOs-2019</a:t>
            </a:r>
          </a:p>
        </p:txBody>
      </p:sp>
      <p:sp>
        <p:nvSpPr>
          <p:cNvPr id="14" name="TextBox 13"/>
          <p:cNvSpPr txBox="1"/>
          <p:nvPr userDrawn="1"/>
        </p:nvSpPr>
        <p:spPr>
          <a:xfrm>
            <a:off x="9130352" y="6075740"/>
            <a:ext cx="3057098" cy="584775"/>
          </a:xfrm>
          <a:prstGeom prst="rect">
            <a:avLst/>
          </a:prstGeom>
          <a:noFill/>
        </p:spPr>
        <p:txBody>
          <a:bodyPr wrap="square" rtlCol="0">
            <a:spAutoFit/>
          </a:bodyPr>
          <a:lstStyle/>
          <a:p>
            <a:pPr algn="r" rtl="1"/>
            <a:r>
              <a:rPr lang="fa-IR" sz="1600" u="sng" dirty="0">
                <a:solidFill>
                  <a:schemeClr val="tx2">
                    <a:lumMod val="50000"/>
                  </a:schemeClr>
                </a:solidFill>
                <a:cs typeface="B Homa" panose="00000400000000000000" pitchFamily="2" charset="-78"/>
              </a:rPr>
              <a:t>موسسه عالی توسعه و تربیت </a:t>
            </a:r>
          </a:p>
          <a:p>
            <a:pPr algn="r" rtl="1"/>
            <a:r>
              <a:rPr lang="fa-IR" sz="1600" u="sng" dirty="0">
                <a:solidFill>
                  <a:schemeClr val="tx2">
                    <a:lumMod val="50000"/>
                  </a:schemeClr>
                </a:solidFill>
                <a:cs typeface="B Homa" panose="00000400000000000000" pitchFamily="2" charset="-78"/>
              </a:rPr>
              <a:t>مدیران نظام سلامت ایران</a:t>
            </a:r>
            <a:endParaRPr lang="en-US" sz="1600" u="sng" dirty="0">
              <a:solidFill>
                <a:schemeClr val="tx2">
                  <a:lumMod val="50000"/>
                </a:schemeClr>
              </a:solidFill>
              <a:cs typeface="B Homa" panose="00000400000000000000" pitchFamily="2" charset="-78"/>
            </a:endParaRPr>
          </a:p>
        </p:txBody>
      </p:sp>
      <p:grpSp>
        <p:nvGrpSpPr>
          <p:cNvPr id="17" name="Group 16"/>
          <p:cNvGrpSpPr/>
          <p:nvPr userDrawn="1"/>
        </p:nvGrpSpPr>
        <p:grpSpPr>
          <a:xfrm>
            <a:off x="4929719" y="5823690"/>
            <a:ext cx="2332558" cy="731520"/>
            <a:chOff x="4780292" y="1769363"/>
            <a:chExt cx="2332558" cy="731520"/>
          </a:xfrm>
        </p:grpSpPr>
        <p:pic>
          <p:nvPicPr>
            <p:cNvPr id="11" name="Picture 10"/>
            <p:cNvPicPr>
              <a:picLocks noChangeAspect="1"/>
            </p:cNvPicPr>
            <p:nvPr userDrawn="1"/>
          </p:nvPicPr>
          <p:blipFill>
            <a:blip r:embed="rId3" cstate="print">
              <a:clrChange>
                <a:clrFrom>
                  <a:srgbClr val="FEFEFE"/>
                </a:clrFrom>
                <a:clrTo>
                  <a:srgbClr val="FEFEFE">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55441" y="1789109"/>
              <a:ext cx="657409" cy="692027"/>
            </a:xfrm>
            <a:prstGeom prst="rect">
              <a:avLst/>
            </a:prstGeom>
          </p:spPr>
        </p:pic>
        <p:pic>
          <p:nvPicPr>
            <p:cNvPr id="15" name="Picture 14"/>
            <p:cNvPicPr>
              <a:picLocks noChangeAspect="1"/>
            </p:cNvPicPr>
            <p:nvPr userDrawn="1"/>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80292" y="1769363"/>
              <a:ext cx="836948" cy="731520"/>
            </a:xfrm>
            <a:prstGeom prst="rect">
              <a:avLst/>
            </a:prstGeom>
          </p:spPr>
        </p:pic>
        <p:pic>
          <p:nvPicPr>
            <p:cNvPr id="16" name="Picture 15"/>
            <p:cNvPicPr>
              <a:picLocks noChangeAspect="1"/>
            </p:cNvPicPr>
            <p:nvPr userDrawn="1"/>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5831" y="1815083"/>
              <a:ext cx="650927" cy="640080"/>
            </a:xfrm>
            <a:prstGeom prst="rect">
              <a:avLst/>
            </a:prstGeom>
          </p:spPr>
        </p:pic>
      </p:grpSp>
    </p:spTree>
    <p:extLst>
      <p:ext uri="{BB962C8B-B14F-4D97-AF65-F5344CB8AC3E}">
        <p14:creationId xmlns:p14="http://schemas.microsoft.com/office/powerpoint/2010/main" val="261129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10A9E0-6A91-4699-BEA9-9203BBA61ED0}" type="datetime1">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976E8-EF74-4D2A-AC82-8E8D5DC14F8E}" type="slidenum">
              <a:rPr lang="en-US" smtClean="0"/>
              <a:t>‹#›</a:t>
            </a:fld>
            <a:endParaRPr lang="en-US"/>
          </a:p>
        </p:txBody>
      </p:sp>
    </p:spTree>
    <p:extLst>
      <p:ext uri="{BB962C8B-B14F-4D97-AF65-F5344CB8AC3E}">
        <p14:creationId xmlns:p14="http://schemas.microsoft.com/office/powerpoint/2010/main" val="236132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9F89CF-F4D8-4585-9240-FB040E9CBC44}" type="datetime1">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976E8-EF74-4D2A-AC82-8E8D5DC14F8E}" type="slidenum">
              <a:rPr lang="en-US" smtClean="0"/>
              <a:t>‹#›</a:t>
            </a:fld>
            <a:endParaRPr lang="en-US"/>
          </a:p>
        </p:txBody>
      </p:sp>
    </p:spTree>
    <p:extLst>
      <p:ext uri="{BB962C8B-B14F-4D97-AF65-F5344CB8AC3E}">
        <p14:creationId xmlns:p14="http://schemas.microsoft.com/office/powerpoint/2010/main" val="339938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B0793C-AA9F-4310-A927-4661549956C0}" type="datetime1">
              <a:rPr lang="en-US" smtClean="0"/>
              <a:t>10/13/2022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976E8-EF74-4D2A-AC82-8E8D5DC14F8E}" type="slidenum">
              <a:rPr lang="en-US" smtClean="0"/>
              <a:t>‹#›</a:t>
            </a:fld>
            <a:endParaRPr lang="en-US"/>
          </a:p>
        </p:txBody>
      </p:sp>
    </p:spTree>
    <p:extLst>
      <p:ext uri="{BB962C8B-B14F-4D97-AF65-F5344CB8AC3E}">
        <p14:creationId xmlns:p14="http://schemas.microsoft.com/office/powerpoint/2010/main" val="199052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48DBC4-F9AE-4C91-B81A-D849B07B517B}" type="datetime1">
              <a:rPr lang="en-US" smtClean="0"/>
              <a:t>10/13/2022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976E8-EF74-4D2A-AC82-8E8D5DC14F8E}" type="slidenum">
              <a:rPr lang="en-US" smtClean="0"/>
              <a:t>‹#›</a:t>
            </a:fld>
            <a:endParaRPr lang="en-US"/>
          </a:p>
        </p:txBody>
      </p:sp>
    </p:spTree>
    <p:extLst>
      <p:ext uri="{BB962C8B-B14F-4D97-AF65-F5344CB8AC3E}">
        <p14:creationId xmlns:p14="http://schemas.microsoft.com/office/powerpoint/2010/main" val="219609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ACBA4-0FD8-4E79-9B32-64561AC33D97}" type="datetime1">
              <a:rPr lang="en-US" smtClean="0"/>
              <a:t>10/13/2022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976E8-EF74-4D2A-AC82-8E8D5DC14F8E}" type="slidenum">
              <a:rPr lang="en-US" smtClean="0"/>
              <a:t>‹#›</a:t>
            </a:fld>
            <a:endParaRPr lang="en-US"/>
          </a:p>
        </p:txBody>
      </p:sp>
    </p:spTree>
    <p:extLst>
      <p:ext uri="{BB962C8B-B14F-4D97-AF65-F5344CB8AC3E}">
        <p14:creationId xmlns:p14="http://schemas.microsoft.com/office/powerpoint/2010/main" val="249444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21A0A5-3A65-4834-952B-2529105AF8F0}" type="datetime1">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976E8-EF74-4D2A-AC82-8E8D5DC14F8E}" type="slidenum">
              <a:rPr lang="en-US" smtClean="0"/>
              <a:t>‹#›</a:t>
            </a:fld>
            <a:endParaRPr lang="en-US"/>
          </a:p>
        </p:txBody>
      </p:sp>
    </p:spTree>
    <p:extLst>
      <p:ext uri="{BB962C8B-B14F-4D97-AF65-F5344CB8AC3E}">
        <p14:creationId xmlns:p14="http://schemas.microsoft.com/office/powerpoint/2010/main" val="206561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DA55C5-B89A-4CB0-A9BD-ACC261223680}" type="datetime1">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976E8-EF74-4D2A-AC82-8E8D5DC14F8E}" type="slidenum">
              <a:rPr lang="en-US" smtClean="0"/>
              <a:t>‹#›</a:t>
            </a:fld>
            <a:endParaRPr lang="en-US"/>
          </a:p>
        </p:txBody>
      </p:sp>
    </p:spTree>
    <p:extLst>
      <p:ext uri="{BB962C8B-B14F-4D97-AF65-F5344CB8AC3E}">
        <p14:creationId xmlns:p14="http://schemas.microsoft.com/office/powerpoint/2010/main" val="343643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B0EDF-C32A-417A-91DD-F045734A8FF1}" type="datetime1">
              <a:rPr lang="en-US" smtClean="0"/>
              <a:t>10/13/2022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752728" y="5409625"/>
            <a:ext cx="434721" cy="365125"/>
          </a:xfrm>
          <a:prstGeom prst="rect">
            <a:avLst/>
          </a:prstGeom>
        </p:spPr>
        <p:txBody>
          <a:bodyPr vert="horz" lIns="91440" tIns="45720" rIns="91440" bIns="45720" rtlCol="0" anchor="ctr"/>
          <a:lstStyle>
            <a:lvl1pPr algn="r">
              <a:defRPr sz="1400" b="1">
                <a:solidFill>
                  <a:schemeClr val="tx1">
                    <a:tint val="75000"/>
                  </a:schemeClr>
                </a:solidFill>
                <a:cs typeface="B Titr" panose="00000700000000000000" pitchFamily="2" charset="-78"/>
              </a:defRPr>
            </a:lvl1pPr>
          </a:lstStyle>
          <a:p>
            <a:fld id="{8D8976E8-EF74-4D2A-AC82-8E8D5DC14F8E}" type="slidenum">
              <a:rPr lang="en-US" smtClean="0"/>
              <a:pPr/>
              <a:t>‹#›</a:t>
            </a:fld>
            <a:endParaRPr lang="en-US" dirty="0"/>
          </a:p>
        </p:txBody>
      </p:sp>
    </p:spTree>
    <p:extLst>
      <p:ext uri="{BB962C8B-B14F-4D97-AF65-F5344CB8AC3E}">
        <p14:creationId xmlns:p14="http://schemas.microsoft.com/office/powerpoint/2010/main" val="3575017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3" Type="http://schemas.openxmlformats.org/officeDocument/2006/relationships/image" Target="../media/image13.wmf"/><Relationship Id="rId18" Type="http://schemas.openxmlformats.org/officeDocument/2006/relationships/oleObject" Target="../embeddings/oleObject13.bin"/><Relationship Id="rId26" Type="http://schemas.openxmlformats.org/officeDocument/2006/relationships/oleObject" Target="../embeddings/oleObject21.bin"/><Relationship Id="rId39" Type="http://schemas.openxmlformats.org/officeDocument/2006/relationships/oleObject" Target="../embeddings/oleObject34.bin"/><Relationship Id="rId21" Type="http://schemas.openxmlformats.org/officeDocument/2006/relationships/oleObject" Target="../embeddings/oleObject16.bin"/><Relationship Id="rId34" Type="http://schemas.openxmlformats.org/officeDocument/2006/relationships/oleObject" Target="../embeddings/oleObject29.bin"/><Relationship Id="rId42" Type="http://schemas.openxmlformats.org/officeDocument/2006/relationships/oleObject" Target="../embeddings/oleObject37.bin"/><Relationship Id="rId47" Type="http://schemas.openxmlformats.org/officeDocument/2006/relationships/oleObject" Target="../embeddings/oleObject42.bin"/><Relationship Id="rId7" Type="http://schemas.openxmlformats.org/officeDocument/2006/relationships/oleObject" Target="../embeddings/oleObject3.bin"/><Relationship Id="rId2" Type="http://schemas.openxmlformats.org/officeDocument/2006/relationships/tags" Target="../tags/tag4.xml"/><Relationship Id="rId16" Type="http://schemas.openxmlformats.org/officeDocument/2006/relationships/oleObject" Target="../embeddings/oleObject11.bin"/><Relationship Id="rId29" Type="http://schemas.openxmlformats.org/officeDocument/2006/relationships/oleObject" Target="../embeddings/oleObject24.bin"/><Relationship Id="rId1" Type="http://schemas.openxmlformats.org/officeDocument/2006/relationships/vmlDrawing" Target="../drawings/vmlDrawing2.vml"/><Relationship Id="rId6" Type="http://schemas.openxmlformats.org/officeDocument/2006/relationships/image" Target="../media/image12.wmf"/><Relationship Id="rId11" Type="http://schemas.openxmlformats.org/officeDocument/2006/relationships/oleObject" Target="../embeddings/oleObject7.bin"/><Relationship Id="rId24" Type="http://schemas.openxmlformats.org/officeDocument/2006/relationships/oleObject" Target="../embeddings/oleObject19.bin"/><Relationship Id="rId32" Type="http://schemas.openxmlformats.org/officeDocument/2006/relationships/oleObject" Target="../embeddings/oleObject27.bin"/><Relationship Id="rId37" Type="http://schemas.openxmlformats.org/officeDocument/2006/relationships/oleObject" Target="../embeddings/oleObject32.bin"/><Relationship Id="rId40" Type="http://schemas.openxmlformats.org/officeDocument/2006/relationships/oleObject" Target="../embeddings/oleObject35.bin"/><Relationship Id="rId45" Type="http://schemas.openxmlformats.org/officeDocument/2006/relationships/oleObject" Target="../embeddings/oleObject40.bin"/><Relationship Id="rId5" Type="http://schemas.openxmlformats.org/officeDocument/2006/relationships/oleObject" Target="../embeddings/oleObject2.bin"/><Relationship Id="rId15" Type="http://schemas.openxmlformats.org/officeDocument/2006/relationships/oleObject" Target="../embeddings/oleObject10.bin"/><Relationship Id="rId23" Type="http://schemas.openxmlformats.org/officeDocument/2006/relationships/oleObject" Target="../embeddings/oleObject18.bin"/><Relationship Id="rId28" Type="http://schemas.openxmlformats.org/officeDocument/2006/relationships/oleObject" Target="../embeddings/oleObject23.bin"/><Relationship Id="rId36" Type="http://schemas.openxmlformats.org/officeDocument/2006/relationships/oleObject" Target="../embeddings/oleObject31.bin"/><Relationship Id="rId10" Type="http://schemas.openxmlformats.org/officeDocument/2006/relationships/oleObject" Target="../embeddings/oleObject6.bin"/><Relationship Id="rId19" Type="http://schemas.openxmlformats.org/officeDocument/2006/relationships/oleObject" Target="../embeddings/oleObject14.bin"/><Relationship Id="rId31" Type="http://schemas.openxmlformats.org/officeDocument/2006/relationships/oleObject" Target="../embeddings/oleObject26.bin"/><Relationship Id="rId44" Type="http://schemas.openxmlformats.org/officeDocument/2006/relationships/oleObject" Target="../embeddings/oleObject39.bin"/><Relationship Id="rId4" Type="http://schemas.openxmlformats.org/officeDocument/2006/relationships/notesSlide" Target="../notesSlides/notesSlide12.xml"/><Relationship Id="rId9" Type="http://schemas.openxmlformats.org/officeDocument/2006/relationships/oleObject" Target="../embeddings/oleObject5.bin"/><Relationship Id="rId14" Type="http://schemas.openxmlformats.org/officeDocument/2006/relationships/oleObject" Target="../embeddings/oleObject9.bin"/><Relationship Id="rId22" Type="http://schemas.openxmlformats.org/officeDocument/2006/relationships/oleObject" Target="../embeddings/oleObject17.bin"/><Relationship Id="rId27" Type="http://schemas.openxmlformats.org/officeDocument/2006/relationships/oleObject" Target="../embeddings/oleObject22.bin"/><Relationship Id="rId30" Type="http://schemas.openxmlformats.org/officeDocument/2006/relationships/oleObject" Target="../embeddings/oleObject25.bin"/><Relationship Id="rId35" Type="http://schemas.openxmlformats.org/officeDocument/2006/relationships/oleObject" Target="../embeddings/oleObject30.bin"/><Relationship Id="rId43" Type="http://schemas.openxmlformats.org/officeDocument/2006/relationships/oleObject" Target="../embeddings/oleObject38.bin"/><Relationship Id="rId48" Type="http://schemas.openxmlformats.org/officeDocument/2006/relationships/oleObject" Target="../embeddings/oleObject43.bin"/><Relationship Id="rId8" Type="http://schemas.openxmlformats.org/officeDocument/2006/relationships/oleObject" Target="../embeddings/oleObject4.bin"/><Relationship Id="rId3" Type="http://schemas.openxmlformats.org/officeDocument/2006/relationships/slideLayout" Target="../slideLayouts/slideLayout2.xml"/><Relationship Id="rId12" Type="http://schemas.openxmlformats.org/officeDocument/2006/relationships/oleObject" Target="../embeddings/oleObject8.bin"/><Relationship Id="rId17" Type="http://schemas.openxmlformats.org/officeDocument/2006/relationships/oleObject" Target="../embeddings/oleObject12.bin"/><Relationship Id="rId25" Type="http://schemas.openxmlformats.org/officeDocument/2006/relationships/oleObject" Target="../embeddings/oleObject20.bin"/><Relationship Id="rId33" Type="http://schemas.openxmlformats.org/officeDocument/2006/relationships/oleObject" Target="../embeddings/oleObject28.bin"/><Relationship Id="rId38" Type="http://schemas.openxmlformats.org/officeDocument/2006/relationships/oleObject" Target="../embeddings/oleObject33.bin"/><Relationship Id="rId46" Type="http://schemas.openxmlformats.org/officeDocument/2006/relationships/oleObject" Target="../embeddings/oleObject41.bin"/><Relationship Id="rId20" Type="http://schemas.openxmlformats.org/officeDocument/2006/relationships/oleObject" Target="../embeddings/oleObject15.bin"/><Relationship Id="rId41" Type="http://schemas.openxmlformats.org/officeDocument/2006/relationships/oleObject" Target="../embeddings/oleObject3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35271-F087-4A93-84C2-1747E1375166}"/>
              </a:ext>
            </a:extLst>
          </p:cNvPr>
          <p:cNvSpPr>
            <a:spLocks noGrp="1"/>
          </p:cNvSpPr>
          <p:nvPr>
            <p:ph type="title"/>
          </p:nvPr>
        </p:nvSpPr>
        <p:spPr/>
        <p:txBody>
          <a:bodyPr>
            <a:normAutofit fontScale="90000"/>
          </a:bodyPr>
          <a:lstStyle/>
          <a:p>
            <a:pPr algn="ctr" rtl="1"/>
            <a:r>
              <a:rPr lang="fa-IR" dirty="0">
                <a:ea typeface="ＭＳ Ｐゴシック" pitchFamily="34" charset="-128"/>
                <a:cs typeface="B Titr" panose="00000700000000000000" pitchFamily="2" charset="-78"/>
              </a:rPr>
              <a:t>مدیریت تغییر</a:t>
            </a:r>
            <a:br>
              <a:rPr lang="fa-IR" dirty="0">
                <a:ea typeface="ＭＳ Ｐゴシック" pitchFamily="34" charset="-128"/>
                <a:cs typeface="B Titr" panose="00000700000000000000" pitchFamily="2" charset="-78"/>
              </a:rPr>
            </a:br>
            <a:br>
              <a:rPr lang="en-US" dirty="0">
                <a:cs typeface="B Titr" panose="00000700000000000000" pitchFamily="2" charset="-78"/>
              </a:rPr>
            </a:br>
            <a:r>
              <a:rPr lang="fa-IR" sz="4000" dirty="0">
                <a:cs typeface="B Titr" panose="00000700000000000000" pitchFamily="2" charset="-78"/>
              </a:rPr>
              <a:t>برای معاونان پشتیبانی دانشگاه های علوم پزشکی منتخب</a:t>
            </a:r>
            <a:br>
              <a:rPr lang="fa-IR" sz="4000" dirty="0">
                <a:cs typeface="B Titr" panose="00000700000000000000" pitchFamily="2" charset="-78"/>
              </a:rPr>
            </a:br>
            <a:endParaRPr lang="en-US" dirty="0">
              <a:cs typeface="B Titr" panose="00000700000000000000" pitchFamily="2" charset="-78"/>
            </a:endParaRPr>
          </a:p>
        </p:txBody>
      </p:sp>
      <p:sp>
        <p:nvSpPr>
          <p:cNvPr id="6" name="Text Placeholder 5"/>
          <p:cNvSpPr>
            <a:spLocks noGrp="1"/>
          </p:cNvSpPr>
          <p:nvPr>
            <p:ph type="body" idx="1"/>
          </p:nvPr>
        </p:nvSpPr>
        <p:spPr/>
        <p:txBody>
          <a:bodyPr/>
          <a:lstStyle/>
          <a:p>
            <a:pPr algn="ctr" rtl="1"/>
            <a:r>
              <a:rPr lang="fa-IR" b="1" dirty="0">
                <a:cs typeface="B Zar" panose="00000400000000000000" pitchFamily="2" charset="-78"/>
              </a:rPr>
              <a:t>دکتر مسعود فردوسی</a:t>
            </a:r>
          </a:p>
          <a:p>
            <a:pPr algn="ctr" rtl="1"/>
            <a:r>
              <a:rPr lang="en-US" dirty="0"/>
              <a:t>MD-PhD</a:t>
            </a:r>
          </a:p>
          <a:p>
            <a:pPr algn="ctr" rtl="1"/>
            <a:r>
              <a:rPr lang="fa-IR" dirty="0"/>
              <a:t>دانشیار دانشگاه علوم پزشکی اصفهان</a:t>
            </a:r>
            <a:endParaRPr lang="en-US" dirty="0"/>
          </a:p>
          <a:p>
            <a:pPr algn="ctr" rtl="1"/>
            <a:endParaRPr lang="en-US" b="1"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8D8976E8-EF74-4D2A-AC82-8E8D5DC14F8E}" type="slidenum">
              <a:rPr lang="en-US" smtClean="0"/>
              <a:t>1</a:t>
            </a:fld>
            <a:endParaRPr lang="en-US"/>
          </a:p>
        </p:txBody>
      </p:sp>
    </p:spTree>
    <p:extLst>
      <p:ext uri="{BB962C8B-B14F-4D97-AF65-F5344CB8AC3E}">
        <p14:creationId xmlns:p14="http://schemas.microsoft.com/office/powerpoint/2010/main" val="352577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657" y="164283"/>
            <a:ext cx="10515600" cy="890387"/>
          </a:xfrm>
        </p:spPr>
        <p:txBody>
          <a:bodyPr>
            <a:normAutofit/>
          </a:bodyPr>
          <a:lstStyle/>
          <a:p>
            <a:r>
              <a:rPr lang="fa-IR" sz="3600" dirty="0"/>
              <a:t>چه کسانی مسئولیت گرفتن چه نوع تصمیماتی را دارند؟</a:t>
            </a:r>
            <a:endParaRPr lang="en-US" sz="3600" dirty="0">
              <a:cs typeface="B Nazanin" panose="00000400000000000000" pitchFamily="2" charset="-78"/>
            </a:endParaRPr>
          </a:p>
        </p:txBody>
      </p:sp>
      <p:sp>
        <p:nvSpPr>
          <p:cNvPr id="7" name="Rectangle 6"/>
          <p:cNvSpPr/>
          <p:nvPr/>
        </p:nvSpPr>
        <p:spPr>
          <a:xfrm>
            <a:off x="1710083" y="1999918"/>
            <a:ext cx="3522327" cy="731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585" b="1" dirty="0">
                <a:cs typeface="B Nazanin" panose="00000400000000000000" pitchFamily="2" charset="-78"/>
              </a:rPr>
              <a:t>تصمیمات استراتژیک</a:t>
            </a:r>
            <a:endParaRPr lang="en-US" sz="2585" b="1" dirty="0">
              <a:cs typeface="B Nazanin" panose="00000400000000000000" pitchFamily="2" charset="-78"/>
            </a:endParaRPr>
          </a:p>
        </p:txBody>
      </p:sp>
      <p:sp>
        <p:nvSpPr>
          <p:cNvPr id="8" name="Rectangle 7"/>
          <p:cNvSpPr/>
          <p:nvPr/>
        </p:nvSpPr>
        <p:spPr>
          <a:xfrm>
            <a:off x="1710083" y="3395766"/>
            <a:ext cx="3522327" cy="731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585" b="1" dirty="0">
                <a:cs typeface="B Nazanin" panose="00000400000000000000" pitchFamily="2" charset="-78"/>
              </a:rPr>
              <a:t>تصمیمات تاکتیکی</a:t>
            </a:r>
            <a:endParaRPr lang="en-US" sz="2585" b="1" dirty="0">
              <a:cs typeface="B Nazanin" panose="00000400000000000000" pitchFamily="2" charset="-78"/>
            </a:endParaRPr>
          </a:p>
        </p:txBody>
      </p:sp>
      <p:sp>
        <p:nvSpPr>
          <p:cNvPr id="9" name="Rectangle 8"/>
          <p:cNvSpPr/>
          <p:nvPr/>
        </p:nvSpPr>
        <p:spPr>
          <a:xfrm>
            <a:off x="1710083" y="4791613"/>
            <a:ext cx="3522327" cy="731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585" b="1" dirty="0">
                <a:cs typeface="B Nazanin" panose="00000400000000000000" pitchFamily="2" charset="-78"/>
              </a:rPr>
              <a:t>تصمیمات عملیاتی</a:t>
            </a:r>
            <a:endParaRPr lang="en-US" sz="2585" b="1" dirty="0">
              <a:cs typeface="B Nazanin" panose="00000400000000000000" pitchFamily="2" charset="-78"/>
            </a:endParaRPr>
          </a:p>
        </p:txBody>
      </p:sp>
      <p:sp>
        <p:nvSpPr>
          <p:cNvPr id="10" name="Rectangle 9"/>
          <p:cNvSpPr/>
          <p:nvPr/>
        </p:nvSpPr>
        <p:spPr>
          <a:xfrm>
            <a:off x="6828453" y="1999918"/>
            <a:ext cx="3522327" cy="73115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585" b="1" dirty="0">
                <a:solidFill>
                  <a:schemeClr val="tx1"/>
                </a:solidFill>
                <a:cs typeface="B Nazanin" panose="00000400000000000000" pitchFamily="2" charset="-78"/>
              </a:rPr>
              <a:t>مالکین /هیات مدیره</a:t>
            </a:r>
            <a:endParaRPr lang="en-US" sz="2585" b="1" dirty="0">
              <a:solidFill>
                <a:schemeClr val="tx1"/>
              </a:solidFill>
              <a:cs typeface="B Nazanin" panose="00000400000000000000" pitchFamily="2" charset="-78"/>
            </a:endParaRPr>
          </a:p>
        </p:txBody>
      </p:sp>
      <p:sp>
        <p:nvSpPr>
          <p:cNvPr id="11" name="Rectangle 10"/>
          <p:cNvSpPr/>
          <p:nvPr/>
        </p:nvSpPr>
        <p:spPr>
          <a:xfrm>
            <a:off x="6827927" y="3395766"/>
            <a:ext cx="3522327" cy="73115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585" b="1" dirty="0">
                <a:solidFill>
                  <a:schemeClr val="tx1"/>
                </a:solidFill>
                <a:cs typeface="B Nazanin" panose="00000400000000000000" pitchFamily="2" charset="-78"/>
              </a:rPr>
              <a:t>مدیران</a:t>
            </a:r>
            <a:endParaRPr lang="en-US" sz="2585" b="1" dirty="0">
              <a:solidFill>
                <a:schemeClr val="tx1"/>
              </a:solidFill>
              <a:cs typeface="B Nazanin" panose="00000400000000000000" pitchFamily="2" charset="-78"/>
            </a:endParaRPr>
          </a:p>
        </p:txBody>
      </p:sp>
      <p:sp>
        <p:nvSpPr>
          <p:cNvPr id="12" name="Rectangle 11"/>
          <p:cNvSpPr/>
          <p:nvPr/>
        </p:nvSpPr>
        <p:spPr>
          <a:xfrm>
            <a:off x="6827927" y="4791613"/>
            <a:ext cx="3522327" cy="73115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585" b="1" dirty="0">
                <a:solidFill>
                  <a:schemeClr val="tx1"/>
                </a:solidFill>
                <a:cs typeface="B Nazanin" panose="00000400000000000000" pitchFamily="2" charset="-78"/>
              </a:rPr>
              <a:t>اغلب کارکنان</a:t>
            </a:r>
            <a:endParaRPr lang="en-US" sz="2585" b="1" dirty="0">
              <a:solidFill>
                <a:schemeClr val="tx1"/>
              </a:solidFill>
              <a:cs typeface="B Nazanin" panose="00000400000000000000" pitchFamily="2" charset="-78"/>
            </a:endParaRPr>
          </a:p>
        </p:txBody>
      </p:sp>
      <p:sp>
        <p:nvSpPr>
          <p:cNvPr id="14" name="Down Arrow 13"/>
          <p:cNvSpPr/>
          <p:nvPr/>
        </p:nvSpPr>
        <p:spPr>
          <a:xfrm>
            <a:off x="3138902" y="4212310"/>
            <a:ext cx="664689" cy="5317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4">
              <a:cs typeface="B Nazanin" panose="00000400000000000000" pitchFamily="2" charset="-78"/>
            </a:endParaRPr>
          </a:p>
        </p:txBody>
      </p:sp>
      <p:sp>
        <p:nvSpPr>
          <p:cNvPr id="15" name="Down Arrow 14"/>
          <p:cNvSpPr/>
          <p:nvPr/>
        </p:nvSpPr>
        <p:spPr>
          <a:xfrm>
            <a:off x="8290244" y="2797546"/>
            <a:ext cx="664689" cy="531751"/>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85" b="1">
              <a:solidFill>
                <a:schemeClr val="tx1"/>
              </a:solidFill>
              <a:cs typeface="B Nazanin" panose="00000400000000000000" pitchFamily="2" charset="-78"/>
            </a:endParaRPr>
          </a:p>
        </p:txBody>
      </p:sp>
      <p:sp>
        <p:nvSpPr>
          <p:cNvPr id="16" name="Down Arrow 15"/>
          <p:cNvSpPr/>
          <p:nvPr/>
        </p:nvSpPr>
        <p:spPr>
          <a:xfrm>
            <a:off x="8290244" y="4212310"/>
            <a:ext cx="664689" cy="531751"/>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85" b="1">
              <a:solidFill>
                <a:schemeClr val="tx1"/>
              </a:solidFill>
              <a:cs typeface="B Nazanin" panose="00000400000000000000" pitchFamily="2" charset="-78"/>
            </a:endParaRPr>
          </a:p>
        </p:txBody>
      </p:sp>
      <p:sp>
        <p:nvSpPr>
          <p:cNvPr id="17" name="Left-Right Arrow 16"/>
          <p:cNvSpPr/>
          <p:nvPr/>
        </p:nvSpPr>
        <p:spPr>
          <a:xfrm>
            <a:off x="5299141" y="2132856"/>
            <a:ext cx="1462316" cy="465282"/>
          </a:xfrm>
          <a:prstGeom prst="leftRightArrow">
            <a:avLst/>
          </a:prstGeom>
          <a:gradFill>
            <a:gsLst>
              <a:gs pos="0">
                <a:srgbClr val="1E77B9"/>
              </a:gs>
              <a:gs pos="50000">
                <a:schemeClr val="bg2"/>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4">
              <a:cs typeface="B Nazanin" panose="00000400000000000000" pitchFamily="2" charset="-78"/>
            </a:endParaRPr>
          </a:p>
        </p:txBody>
      </p:sp>
      <p:sp>
        <p:nvSpPr>
          <p:cNvPr id="18" name="Left-Right Arrow 17"/>
          <p:cNvSpPr/>
          <p:nvPr/>
        </p:nvSpPr>
        <p:spPr>
          <a:xfrm>
            <a:off x="5299141" y="3528704"/>
            <a:ext cx="1462316" cy="465282"/>
          </a:xfrm>
          <a:prstGeom prst="leftRightArrow">
            <a:avLst/>
          </a:prstGeom>
          <a:gradFill>
            <a:gsLst>
              <a:gs pos="0">
                <a:srgbClr val="1E77B9"/>
              </a:gs>
              <a:gs pos="50000">
                <a:schemeClr val="bg2"/>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4">
              <a:cs typeface="B Nazanin" panose="00000400000000000000" pitchFamily="2" charset="-78"/>
            </a:endParaRPr>
          </a:p>
        </p:txBody>
      </p:sp>
      <p:sp>
        <p:nvSpPr>
          <p:cNvPr id="19" name="Left-Right Arrow 18"/>
          <p:cNvSpPr/>
          <p:nvPr/>
        </p:nvSpPr>
        <p:spPr>
          <a:xfrm>
            <a:off x="5299141" y="4924551"/>
            <a:ext cx="1462316" cy="465282"/>
          </a:xfrm>
          <a:prstGeom prst="leftRightArrow">
            <a:avLst/>
          </a:prstGeom>
          <a:gradFill>
            <a:gsLst>
              <a:gs pos="0">
                <a:srgbClr val="1E77B9"/>
              </a:gs>
              <a:gs pos="50000">
                <a:schemeClr val="bg2"/>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4">
              <a:cs typeface="B Nazanin" panose="00000400000000000000" pitchFamily="2" charset="-78"/>
            </a:endParaRPr>
          </a:p>
        </p:txBody>
      </p:sp>
      <p:sp>
        <p:nvSpPr>
          <p:cNvPr id="20" name="TextBox 19"/>
          <p:cNvSpPr txBox="1"/>
          <p:nvPr/>
        </p:nvSpPr>
        <p:spPr>
          <a:xfrm>
            <a:off x="2590800" y="1282227"/>
            <a:ext cx="1415772" cy="490134"/>
          </a:xfrm>
          <a:prstGeom prst="rect">
            <a:avLst/>
          </a:prstGeom>
          <a:noFill/>
        </p:spPr>
        <p:txBody>
          <a:bodyPr wrap="none" rtlCol="0">
            <a:spAutoFit/>
          </a:bodyPr>
          <a:lstStyle/>
          <a:p>
            <a:r>
              <a:rPr lang="fa-IR" sz="2585" b="1" u="sng" dirty="0">
                <a:cs typeface="B Nazanin" panose="00000400000000000000" pitchFamily="2" charset="-78"/>
              </a:rPr>
              <a:t>نوع تصمیم</a:t>
            </a:r>
            <a:endParaRPr lang="fr-CH" sz="2585" b="1" u="sng" dirty="0">
              <a:cs typeface="B Nazanin" panose="00000400000000000000" pitchFamily="2" charset="-78"/>
            </a:endParaRPr>
          </a:p>
        </p:txBody>
      </p:sp>
      <p:sp>
        <p:nvSpPr>
          <p:cNvPr id="21" name="TextBox 20"/>
          <p:cNvSpPr txBox="1"/>
          <p:nvPr/>
        </p:nvSpPr>
        <p:spPr>
          <a:xfrm>
            <a:off x="7411032" y="1297398"/>
            <a:ext cx="2071401" cy="490134"/>
          </a:xfrm>
          <a:prstGeom prst="rect">
            <a:avLst/>
          </a:prstGeom>
          <a:noFill/>
        </p:spPr>
        <p:txBody>
          <a:bodyPr wrap="none" rtlCol="0">
            <a:spAutoFit/>
          </a:bodyPr>
          <a:lstStyle/>
          <a:p>
            <a:r>
              <a:rPr lang="fa-IR" sz="2585" b="1" u="sng" dirty="0">
                <a:cs typeface="B Nazanin" panose="00000400000000000000" pitchFamily="2" charset="-78"/>
              </a:rPr>
              <a:t>تصمیم گیرندگان</a:t>
            </a:r>
            <a:endParaRPr lang="fr-CH" sz="2585" b="1" u="sng" dirty="0">
              <a:cs typeface="B Nazanin" panose="00000400000000000000" pitchFamily="2" charset="-78"/>
            </a:endParaRPr>
          </a:p>
        </p:txBody>
      </p:sp>
      <p:sp>
        <p:nvSpPr>
          <p:cNvPr id="23" name="Slide Number Placeholder 2">
            <a:extLst>
              <a:ext uri="{FF2B5EF4-FFF2-40B4-BE49-F238E27FC236}">
                <a16:creationId xmlns:a16="http://schemas.microsoft.com/office/drawing/2014/main" id="{629A1258-788F-4FA8-81D6-8F2C206E2D3D}"/>
              </a:ext>
            </a:extLst>
          </p:cNvPr>
          <p:cNvSpPr>
            <a:spLocks noGrp="1"/>
          </p:cNvSpPr>
          <p:nvPr>
            <p:ph type="sldNum" sz="quarter" idx="11"/>
          </p:nvPr>
        </p:nvSpPr>
        <p:spPr>
          <a:xfrm>
            <a:off x="1631950" y="6454776"/>
            <a:ext cx="1111250" cy="315913"/>
          </a:xfrm>
        </p:spPr>
        <p:txBody>
          <a:bodyPr/>
          <a:lstStyle/>
          <a:p>
            <a:fld id="{D7F37F74-05E2-4DA8-89A8-0CBB3F607055}" type="slidenum">
              <a:rPr lang="en-US" smtClean="0">
                <a:cs typeface="B Nazanin" panose="00000400000000000000" pitchFamily="2" charset="-78"/>
              </a:rPr>
              <a:pPr/>
              <a:t>10</a:t>
            </a:fld>
            <a:endParaRPr lang="en-US" dirty="0">
              <a:cs typeface="B Nazanin" panose="00000400000000000000" pitchFamily="2" charset="-78"/>
            </a:endParaRPr>
          </a:p>
        </p:txBody>
      </p:sp>
      <p:graphicFrame>
        <p:nvGraphicFramePr>
          <p:cNvPr id="22" name="Content Placeholder 4"/>
          <p:cNvGraphicFramePr>
            <a:graphicFrameLocks/>
          </p:cNvGraphicFramePr>
          <p:nvPr>
            <p:extLst>
              <p:ext uri="{D42A27DB-BD31-4B8C-83A1-F6EECF244321}">
                <p14:modId xmlns:p14="http://schemas.microsoft.com/office/powerpoint/2010/main" val="3624430636"/>
              </p:ext>
            </p:extLst>
          </p:nvPr>
        </p:nvGraphicFramePr>
        <p:xfrm>
          <a:off x="66640" y="99893"/>
          <a:ext cx="1966176" cy="158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67522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011" y="355722"/>
            <a:ext cx="7392988" cy="563563"/>
          </a:xfrm>
        </p:spPr>
        <p:txBody>
          <a:bodyPr>
            <a:noAutofit/>
          </a:bodyPr>
          <a:lstStyle/>
          <a:p>
            <a:r>
              <a:rPr lang="fa-IR" sz="3600" dirty="0"/>
              <a:t>دامنه تغییر باید در نظر گرفته شود</a:t>
            </a:r>
            <a:endParaRPr lang="en-US" sz="3600" dirty="0"/>
          </a:p>
        </p:txBody>
      </p:sp>
      <p:sp>
        <p:nvSpPr>
          <p:cNvPr id="6" name="Rectangle 3"/>
          <p:cNvSpPr>
            <a:spLocks noGrp="1" noChangeArrowheads="1"/>
          </p:cNvSpPr>
          <p:nvPr>
            <p:ph idx="1"/>
          </p:nvPr>
        </p:nvSpPr>
        <p:spPr>
          <a:xfrm>
            <a:off x="1549173" y="1295400"/>
            <a:ext cx="9614127" cy="4501480"/>
          </a:xfrm>
        </p:spPr>
        <p:txBody>
          <a:bodyPr/>
          <a:lstStyle/>
          <a:p>
            <a:pPr algn="r" rtl="1"/>
            <a:r>
              <a:rPr lang="fa-IR" altLang="fr-FR" dirty="0"/>
              <a:t>تغییر سرعت</a:t>
            </a:r>
            <a:endParaRPr lang="en-GB" altLang="fr-FR" sz="2400" dirty="0"/>
          </a:p>
          <a:p>
            <a:pPr marL="762000" lvl="1" indent="-342900" algn="r" rtl="1">
              <a:buFont typeface="Wingdings" panose="05000000000000000000" pitchFamily="2" charset="2"/>
              <a:buChar char="ç"/>
            </a:pPr>
            <a:r>
              <a:rPr lang="fa-IR" altLang="fr-FR" b="1" dirty="0">
                <a:cs typeface="B Nazanin" panose="00000400000000000000" pitchFamily="2" charset="-78"/>
              </a:rPr>
              <a:t> توقف خدمات اصلی </a:t>
            </a:r>
          </a:p>
          <a:p>
            <a:pPr marL="762000" lvl="1" indent="-342900" algn="r" rtl="1">
              <a:buFont typeface="Wingdings" panose="05000000000000000000" pitchFamily="2" charset="2"/>
              <a:buChar char="ç"/>
            </a:pPr>
            <a:r>
              <a:rPr lang="fa-IR" altLang="fr-FR" b="1" dirty="0">
                <a:cs typeface="B Nazanin" panose="00000400000000000000" pitchFamily="2" charset="-78"/>
                <a:sym typeface="Wingdings" panose="05000000000000000000" pitchFamily="2" charset="2"/>
              </a:rPr>
              <a:t>برون سپاری خدمات</a:t>
            </a:r>
            <a:endParaRPr lang="en-GB" altLang="fr-FR" sz="2800" b="1" dirty="0">
              <a:cs typeface="B Nazanin" panose="00000400000000000000" pitchFamily="2" charset="-78"/>
            </a:endParaRPr>
          </a:p>
          <a:p>
            <a:pPr algn="r" rtl="1">
              <a:buFont typeface="Wingdings" panose="05000000000000000000" pitchFamily="2" charset="2"/>
              <a:buChar char="ç"/>
            </a:pPr>
            <a:r>
              <a:rPr lang="fa-IR" altLang="fr-FR" sz="2400" dirty="0"/>
              <a:t>تغییر استراتژیک</a:t>
            </a:r>
            <a:endParaRPr lang="en-GB" altLang="fr-FR" sz="2400" dirty="0"/>
          </a:p>
          <a:p>
            <a:pPr lvl="1" algn="r" rtl="1">
              <a:buFont typeface="Wingdings" panose="05000000000000000000" pitchFamily="2" charset="2"/>
              <a:buChar char="ç"/>
            </a:pPr>
            <a:r>
              <a:rPr lang="fa-IR" altLang="fr-FR" b="1" dirty="0">
                <a:cs typeface="B Nazanin" panose="00000400000000000000" pitchFamily="2" charset="-78"/>
                <a:sym typeface="Wingdings" panose="05000000000000000000" pitchFamily="2" charset="2"/>
              </a:rPr>
              <a:t> اخذ فعالیتها از سایر ارائه کنندگان</a:t>
            </a:r>
            <a:endParaRPr lang="en-GB" altLang="fr-FR" b="1" dirty="0">
              <a:cs typeface="B Nazanin" panose="00000400000000000000" pitchFamily="2" charset="-78"/>
            </a:endParaRPr>
          </a:p>
          <a:p>
            <a:pPr lvl="1" algn="r" rtl="1">
              <a:buFont typeface="Wingdings" panose="05000000000000000000" pitchFamily="2" charset="2"/>
              <a:buChar char="ç"/>
            </a:pPr>
            <a:r>
              <a:rPr lang="fa-IR" altLang="fr-FR" b="1" dirty="0">
                <a:cs typeface="B Nazanin" panose="00000400000000000000" pitchFamily="2" charset="-78"/>
                <a:sym typeface="Wingdings" panose="05000000000000000000" pitchFamily="2" charset="2"/>
              </a:rPr>
              <a:t>توسعه فعالیتهای جدید (خارج از محدوده فعلی )</a:t>
            </a:r>
            <a:endParaRPr lang="en-GB" altLang="fr-FR" b="1" dirty="0">
              <a:cs typeface="B Nazanin" panose="00000400000000000000" pitchFamily="2" charset="-78"/>
              <a:sym typeface="Wingdings" panose="05000000000000000000" pitchFamily="2" charset="2"/>
            </a:endParaRPr>
          </a:p>
          <a:p>
            <a:pPr lvl="1" algn="r" rtl="1">
              <a:buFont typeface="Wingdings" panose="05000000000000000000" pitchFamily="2" charset="2"/>
              <a:buChar char="ç"/>
            </a:pPr>
            <a:r>
              <a:rPr lang="fa-IR" altLang="fr-FR" b="1" dirty="0">
                <a:cs typeface="B Nazanin" panose="00000400000000000000" pitchFamily="2" charset="-78"/>
                <a:sym typeface="Wingdings" panose="05000000000000000000" pitchFamily="2" charset="2"/>
              </a:rPr>
              <a:t>طراحی مجدد فرآیندها برای فعالیتهای موجود و جدید</a:t>
            </a:r>
            <a:endParaRPr lang="en-GB" altLang="fr-FR" b="1" dirty="0">
              <a:cs typeface="B Nazanin" panose="00000400000000000000" pitchFamily="2" charset="-78"/>
            </a:endParaRPr>
          </a:p>
          <a:p>
            <a:pPr algn="r" rtl="1"/>
            <a:r>
              <a:rPr lang="fa-IR" altLang="fr-FR" sz="2400" dirty="0"/>
              <a:t>تغییر رهبری</a:t>
            </a:r>
            <a:endParaRPr lang="en-GB" altLang="fr-FR" sz="2400" dirty="0"/>
          </a:p>
          <a:p>
            <a:pPr marL="762000" lvl="1" indent="-342900" algn="r" rtl="1">
              <a:buFont typeface="Wingdings" panose="05000000000000000000" pitchFamily="2" charset="2"/>
              <a:buChar char="è"/>
            </a:pPr>
            <a:r>
              <a:rPr lang="fa-IR" altLang="fr-FR" b="1" dirty="0">
                <a:cs typeface="B Nazanin" panose="00000400000000000000" pitchFamily="2" charset="-78"/>
                <a:sym typeface="Wingdings" panose="05000000000000000000" pitchFamily="2" charset="2"/>
              </a:rPr>
              <a:t>سطح تغییر و ترکیب تیم</a:t>
            </a:r>
          </a:p>
          <a:p>
            <a:pPr marL="762000" lvl="1" indent="-342900" algn="r" rtl="1">
              <a:buFont typeface="Wingdings" panose="05000000000000000000" pitchFamily="2" charset="2"/>
              <a:buChar char="è"/>
            </a:pPr>
            <a:r>
              <a:rPr lang="en-GB" altLang="fr-FR" b="1" dirty="0">
                <a:cs typeface="B Nazanin" panose="00000400000000000000" pitchFamily="2" charset="-78"/>
                <a:sym typeface="Wingdings" panose="05000000000000000000" pitchFamily="2" charset="2"/>
              </a:rPr>
              <a:t> </a:t>
            </a:r>
            <a:r>
              <a:rPr lang="fa-IR" altLang="fr-FR" b="1" dirty="0">
                <a:cs typeface="B Nazanin" panose="00000400000000000000" pitchFamily="2" charset="-78"/>
                <a:sym typeface="Wingdings" panose="05000000000000000000" pitchFamily="2" charset="2"/>
              </a:rPr>
              <a:t>رهبران جدید با ثبات انتخاب شده اند.</a:t>
            </a:r>
            <a:endParaRPr lang="en-GB" altLang="fr-FR" b="1" dirty="0">
              <a:cs typeface="B Nazanin" panose="00000400000000000000" pitchFamily="2" charset="-78"/>
            </a:endParaRPr>
          </a:p>
        </p:txBody>
      </p:sp>
      <p:sp>
        <p:nvSpPr>
          <p:cNvPr id="5" name="Slide Number Placeholder 2">
            <a:extLst>
              <a:ext uri="{FF2B5EF4-FFF2-40B4-BE49-F238E27FC236}">
                <a16:creationId xmlns:a16="http://schemas.microsoft.com/office/drawing/2014/main" id="{095858E9-1276-40E2-98C5-CA0C32C22D09}"/>
              </a:ext>
            </a:extLst>
          </p:cNvPr>
          <p:cNvSpPr>
            <a:spLocks noGrp="1"/>
          </p:cNvSpPr>
          <p:nvPr>
            <p:ph type="sldNum" sz="quarter" idx="11"/>
          </p:nvPr>
        </p:nvSpPr>
        <p:spPr>
          <a:xfrm>
            <a:off x="1631950" y="6454776"/>
            <a:ext cx="1111250" cy="315913"/>
          </a:xfrm>
        </p:spPr>
        <p:txBody>
          <a:bodyPr/>
          <a:lstStyle/>
          <a:p>
            <a:fld id="{D7F37F74-05E2-4DA8-89A8-0CBB3F607055}" type="slidenum">
              <a:rPr lang="en-US" smtClean="0"/>
              <a:pPr/>
              <a:t>11</a:t>
            </a:fld>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3775111232"/>
              </p:ext>
            </p:extLst>
          </p:nvPr>
        </p:nvGraphicFramePr>
        <p:xfrm>
          <a:off x="66640" y="99893"/>
          <a:ext cx="1966176" cy="158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06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734" y="229688"/>
            <a:ext cx="5544741" cy="680357"/>
          </a:xfrm>
        </p:spPr>
        <p:txBody>
          <a:bodyPr>
            <a:normAutofit/>
          </a:bodyPr>
          <a:lstStyle/>
          <a:p>
            <a:r>
              <a:rPr lang="fa-IR" sz="3600" dirty="0"/>
              <a:t>پیامهای کلیدی</a:t>
            </a:r>
            <a:endParaRPr lang="en-US" sz="3600" dirty="0">
              <a:solidFill>
                <a:schemeClr val="bg1"/>
              </a:solidFill>
            </a:endParaRPr>
          </a:p>
        </p:txBody>
      </p:sp>
      <p:sp>
        <p:nvSpPr>
          <p:cNvPr id="3" name="Content Placeholder 2"/>
          <p:cNvSpPr>
            <a:spLocks noGrp="1"/>
          </p:cNvSpPr>
          <p:nvPr>
            <p:ph idx="1"/>
          </p:nvPr>
        </p:nvSpPr>
        <p:spPr>
          <a:xfrm>
            <a:off x="555171" y="1295401"/>
            <a:ext cx="11315700" cy="3815442"/>
          </a:xfrm>
        </p:spPr>
        <p:txBody>
          <a:bodyPr/>
          <a:lstStyle/>
          <a:p>
            <a:pPr marL="457200" indent="-457200" algn="r" rtl="1">
              <a:buFont typeface="Arial" panose="020B0604020202020204" pitchFamily="34" charset="0"/>
              <a:buChar char="•"/>
            </a:pPr>
            <a:r>
              <a:rPr lang="fa-IR" dirty="0">
                <a:cs typeface="B Zar" panose="00000400000000000000" pitchFamily="2" charset="-78"/>
              </a:rPr>
              <a:t>رویکرد مدیریت تغییر با ماهیت تغییر مرتبط است.</a:t>
            </a:r>
            <a:endParaRPr lang="en-US" dirty="0">
              <a:cs typeface="B Zar" panose="00000400000000000000" pitchFamily="2" charset="-78"/>
            </a:endParaRPr>
          </a:p>
          <a:p>
            <a:pPr marL="457200" indent="-457200" algn="r" rtl="1">
              <a:buFont typeface="Arial" panose="020B0604020202020204" pitchFamily="34" charset="0"/>
              <a:buChar char="•"/>
            </a:pPr>
            <a:r>
              <a:rPr lang="fa-IR" dirty="0">
                <a:cs typeface="B Zar" panose="00000400000000000000" pitchFamily="2" charset="-78"/>
              </a:rPr>
              <a:t>برای هر تغییری ابزار و شیوه هایی است که باید بخوبی هماهنگ شوند.</a:t>
            </a:r>
            <a:endParaRPr lang="en-US" dirty="0">
              <a:cs typeface="B Zar" panose="00000400000000000000" pitchFamily="2" charset="-78"/>
            </a:endParaRPr>
          </a:p>
          <a:p>
            <a:pPr marL="457200" indent="-457200">
              <a:buFont typeface="Arial" panose="020B0604020202020204" pitchFamily="34" charset="0"/>
              <a:buChar char="•"/>
            </a:pPr>
            <a:r>
              <a:rPr lang="fa-IR" dirty="0">
                <a:cs typeface="B Zar" panose="00000400000000000000" pitchFamily="2" charset="-78"/>
              </a:rPr>
              <a:t>درک عمیق شرایطی که باعث موفقیت تغییر می شود، آن را لااقل تا مدتی قابل قبول پایدار می سازد.</a:t>
            </a:r>
            <a:endParaRPr lang="en-US" dirty="0">
              <a:cs typeface="B Zar" panose="00000400000000000000" pitchFamily="2" charset="-78"/>
            </a:endParaRPr>
          </a:p>
          <a:p>
            <a:pPr marL="457200" lvl="0" indent="-457200" algn="r" rtl="1">
              <a:buFont typeface="Arial" panose="020B0604020202020204" pitchFamily="34" charset="0"/>
              <a:buChar char="•"/>
            </a:pPr>
            <a:r>
              <a:rPr lang="fa-IR" altLang="en-US" dirty="0">
                <a:cs typeface="B Zar" panose="00000400000000000000" pitchFamily="2" charset="-78"/>
              </a:rPr>
              <a:t>دانستن </a:t>
            </a:r>
            <a:r>
              <a:rPr lang="ar-SA" altLang="en-US" dirty="0">
                <a:cs typeface="B Zar" panose="00000400000000000000" pitchFamily="2" charset="-78"/>
              </a:rPr>
              <a:t>دلایل</a:t>
            </a:r>
            <a:r>
              <a:rPr lang="fa-IR" altLang="en-US" dirty="0">
                <a:cs typeface="B Zar" panose="00000400000000000000" pitchFamily="2" charset="-78"/>
              </a:rPr>
              <a:t>ی که می تواند تغییر را با </a:t>
            </a:r>
            <a:r>
              <a:rPr lang="ar-SA" altLang="en-US" dirty="0">
                <a:cs typeface="B Zar" panose="00000400000000000000" pitchFamily="2" charset="-78"/>
              </a:rPr>
              <a:t>شکست </a:t>
            </a:r>
            <a:r>
              <a:rPr lang="fa-IR" altLang="en-US" dirty="0">
                <a:cs typeface="B Zar" panose="00000400000000000000" pitchFamily="2" charset="-78"/>
              </a:rPr>
              <a:t>مواجه کند، </a:t>
            </a:r>
            <a:r>
              <a:rPr lang="ar-SA" altLang="en-US" dirty="0">
                <a:cs typeface="B Zar" panose="00000400000000000000" pitchFamily="2" charset="-78"/>
              </a:rPr>
              <a:t>برای </a:t>
            </a:r>
            <a:r>
              <a:rPr lang="fa-IR" altLang="en-US" dirty="0">
                <a:cs typeface="B Zar" panose="00000400000000000000" pitchFamily="2" charset="-78"/>
              </a:rPr>
              <a:t>در امان نگهداشتن مدیریت</a:t>
            </a:r>
            <a:r>
              <a:rPr lang="ar-SA" altLang="en-US" dirty="0">
                <a:cs typeface="B Zar" panose="00000400000000000000" pitchFamily="2" charset="-78"/>
              </a:rPr>
              <a:t> تغییرات </a:t>
            </a:r>
            <a:r>
              <a:rPr lang="fa-IR" altLang="en-US" dirty="0">
                <a:cs typeface="B Zar" panose="00000400000000000000" pitchFamily="2" charset="-78"/>
              </a:rPr>
              <a:t>ضروری</a:t>
            </a:r>
            <a:r>
              <a:rPr lang="ar-SA" altLang="en-US" dirty="0">
                <a:cs typeface="B Zar" panose="00000400000000000000" pitchFamily="2" charset="-78"/>
              </a:rPr>
              <a:t> است</a:t>
            </a:r>
            <a:r>
              <a:rPr lang="fa-IR" altLang="en-US" dirty="0">
                <a:cs typeface="B Zar" panose="00000400000000000000" pitchFamily="2" charset="-78"/>
              </a:rPr>
              <a:t>.</a:t>
            </a:r>
            <a:endParaRPr lang="en-US" altLang="en-US" dirty="0">
              <a:cs typeface="B Zar" panose="00000400000000000000" pitchFamily="2" charset="-78"/>
            </a:endParaRPr>
          </a:p>
        </p:txBody>
      </p:sp>
    </p:spTree>
    <p:extLst>
      <p:ext uri="{BB962C8B-B14F-4D97-AF65-F5344CB8AC3E}">
        <p14:creationId xmlns:p14="http://schemas.microsoft.com/office/powerpoint/2010/main" val="141126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18457" y="1219200"/>
            <a:ext cx="10885714" cy="5029200"/>
          </a:xfrm>
        </p:spPr>
        <p:txBody>
          <a:bodyPr>
            <a:noAutofit/>
          </a:bodyPr>
          <a:lstStyle/>
          <a:p>
            <a:pPr marL="0" indent="0" algn="just">
              <a:lnSpc>
                <a:spcPct val="200000"/>
              </a:lnSpc>
              <a:buNone/>
            </a:pPr>
            <a:r>
              <a:rPr lang="fa-IR" sz="1600" dirty="0">
                <a:cs typeface="B Nazanin" panose="00000400000000000000" pitchFamily="2" charset="-78"/>
              </a:rPr>
              <a:t>از وقتی قوانین جدید پرداخت سقف کارانه ابلاغ شده بود، آرام و قرار نداشت. او اهمیت اجرای این قوانین را می دانست. اما از طرف دیگر خبر داشت که  پزشکان متخصص به راحتی با او همراهی نخواهند کرد، حتی اگر او معاون پشتیبانی محبوب دانشگاه باشد.....</a:t>
            </a:r>
          </a:p>
          <a:p>
            <a:pPr marL="0" indent="0" algn="just">
              <a:lnSpc>
                <a:spcPct val="200000"/>
              </a:lnSpc>
              <a:buNone/>
            </a:pPr>
            <a:r>
              <a:rPr lang="fa-IR" sz="1600" dirty="0">
                <a:cs typeface="B Nazanin" panose="00000400000000000000" pitchFamily="2" charset="-78"/>
              </a:rPr>
              <a:t>چند سال قبل که موارد مشابهی ابلاغ شده بود، او با دردسر زیاد توانسته بود آنها را نصفه و نیمه اجرا کند. حتی فکر این که چقدر باید با این و آن سر و کله بزند، عذاب آور بود. گاهی با خود فکر می کرد در کشورهای دیگر چطور توانسته اند این همه پزشک متخصص را راضی کنند تا سقف کارانه اجرایی شود؟ </a:t>
            </a:r>
          </a:p>
          <a:p>
            <a:pPr algn="just" rtl="1">
              <a:lnSpc>
                <a:spcPct val="200000"/>
              </a:lnSpc>
            </a:pPr>
            <a:r>
              <a:rPr lang="fa-IR" sz="1600" dirty="0">
                <a:cs typeface="B Nazanin" panose="00000400000000000000" pitchFamily="2" charset="-78"/>
              </a:rPr>
              <a:t>کاش راهی بود تا در یک چشم بهم زدن همه برای اجرای دقیق قوانین همدل می شدند. کاش راهی بود تا بتواند اهمیت اجرای این آیین نامه را برای بقیه توضیح دهد. برای اجرایی شدن این آیین نامه روی کمک چه کسانی می توانست حساب باز کند؟ </a:t>
            </a:r>
          </a:p>
          <a:p>
            <a:pPr algn="just" rtl="1">
              <a:lnSpc>
                <a:spcPct val="200000"/>
              </a:lnSpc>
            </a:pPr>
            <a:r>
              <a:rPr lang="fa-IR" sz="1600" dirty="0">
                <a:solidFill>
                  <a:srgbClr val="FF0000"/>
                </a:solidFill>
                <a:cs typeface="B Nazanin" panose="00000400000000000000" pitchFamily="2" charset="-78"/>
              </a:rPr>
              <a:t>کاش لااقل روشی بود تا در این مسیر سخت به او می گفت تا در هر مرحله چه باید بکند ....</a:t>
            </a:r>
          </a:p>
        </p:txBody>
      </p:sp>
      <p:sp>
        <p:nvSpPr>
          <p:cNvPr id="6" name="Title 5"/>
          <p:cNvSpPr>
            <a:spLocks noGrp="1"/>
          </p:cNvSpPr>
          <p:nvPr>
            <p:ph type="title"/>
          </p:nvPr>
        </p:nvSpPr>
        <p:spPr/>
        <p:txBody>
          <a:bodyPr/>
          <a:lstStyle/>
          <a:p>
            <a:r>
              <a:rPr lang="fa-IR" dirty="0"/>
              <a:t>کاش لااقل روشی بود ....</a:t>
            </a:r>
            <a:endParaRPr lang="en-US" dirty="0"/>
          </a:p>
        </p:txBody>
      </p:sp>
    </p:spTree>
    <p:extLst>
      <p:ext uri="{BB962C8B-B14F-4D97-AF65-F5344CB8AC3E}">
        <p14:creationId xmlns:p14="http://schemas.microsoft.com/office/powerpoint/2010/main" val="302050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algn="ctr">
              <a:lnSpc>
                <a:spcPct val="200000"/>
              </a:lnSpc>
            </a:pPr>
            <a:r>
              <a:rPr lang="fa-IR" sz="4000" dirty="0">
                <a:cs typeface="B Zar" panose="00000400000000000000" pitchFamily="2" charset="-78"/>
              </a:rPr>
              <a:t>شما در دانشگاه خود</a:t>
            </a:r>
          </a:p>
          <a:p>
            <a:pPr algn="ctr">
              <a:lnSpc>
                <a:spcPct val="200000"/>
              </a:lnSpc>
            </a:pPr>
            <a:r>
              <a:rPr lang="fa-IR" sz="4000" dirty="0">
                <a:cs typeface="B Zar" panose="00000400000000000000" pitchFamily="2" charset="-78"/>
              </a:rPr>
              <a:t> برای پیاده سازی موفق سقف کارانه</a:t>
            </a:r>
          </a:p>
          <a:p>
            <a:pPr algn="ctr">
              <a:lnSpc>
                <a:spcPct val="200000"/>
              </a:lnSpc>
            </a:pPr>
            <a:r>
              <a:rPr lang="fa-IR" sz="4000" dirty="0">
                <a:cs typeface="B Zar" panose="00000400000000000000" pitchFamily="2" charset="-78"/>
              </a:rPr>
              <a:t> چه اقداماتی انجام دادید؟</a:t>
            </a:r>
          </a:p>
          <a:p>
            <a:pPr marL="0" indent="0">
              <a:buNone/>
            </a:pPr>
            <a:endParaRPr lang="fa-IR" dirty="0">
              <a:cs typeface="B Zar" panose="00000400000000000000" pitchFamily="2" charset="-78"/>
            </a:endParaRPr>
          </a:p>
        </p:txBody>
      </p:sp>
      <p:sp>
        <p:nvSpPr>
          <p:cNvPr id="2" name="Title 1"/>
          <p:cNvSpPr>
            <a:spLocks noGrp="1"/>
          </p:cNvSpPr>
          <p:nvPr>
            <p:ph type="title"/>
          </p:nvPr>
        </p:nvSpPr>
        <p:spPr/>
        <p:txBody>
          <a:bodyPr/>
          <a:lstStyle/>
          <a:p>
            <a:pPr rtl="1"/>
            <a:r>
              <a:rPr lang="fa-IR" sz="3600" dirty="0"/>
              <a:t>ورزش فکری</a:t>
            </a:r>
            <a:endParaRPr lang="en-US" sz="3600" dirty="0">
              <a:cs typeface="B Zar" panose="00000400000000000000" pitchFamily="2" charset="-78"/>
            </a:endParaRPr>
          </a:p>
        </p:txBody>
      </p:sp>
    </p:spTree>
    <p:extLst>
      <p:ext uri="{BB962C8B-B14F-4D97-AF65-F5344CB8AC3E}">
        <p14:creationId xmlns:p14="http://schemas.microsoft.com/office/powerpoint/2010/main" val="241996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57577" y="296214"/>
            <a:ext cx="11373811" cy="758201"/>
          </a:xfrm>
        </p:spPr>
        <p:txBody>
          <a:bodyPr>
            <a:noAutofit/>
          </a:bodyPr>
          <a:lstStyle/>
          <a:p>
            <a:pPr rtl="1"/>
            <a:r>
              <a:rPr lang="fa-IR" dirty="0"/>
              <a:t>مدل های مدیریت تغییر </a:t>
            </a:r>
            <a:endParaRPr lang="en-US" dirty="0"/>
          </a:p>
        </p:txBody>
      </p:sp>
      <p:sp>
        <p:nvSpPr>
          <p:cNvPr id="104451" name="Rectangle 3"/>
          <p:cNvSpPr>
            <a:spLocks noGrp="1" noChangeArrowheads="1"/>
          </p:cNvSpPr>
          <p:nvPr>
            <p:ph type="body" idx="1"/>
          </p:nvPr>
        </p:nvSpPr>
        <p:spPr>
          <a:xfrm>
            <a:off x="373487" y="1433575"/>
            <a:ext cx="11137143" cy="4035891"/>
          </a:xfrm>
        </p:spPr>
        <p:txBody>
          <a:bodyPr anchor="ctr">
            <a:normAutofit/>
          </a:bodyPr>
          <a:lstStyle/>
          <a:p>
            <a:pPr algn="just">
              <a:lnSpc>
                <a:spcPct val="150000"/>
              </a:lnSpc>
            </a:pPr>
            <a:r>
              <a:rPr lang="fa-IR" dirty="0">
                <a:cs typeface="B Zar" panose="00000400000000000000" pitchFamily="2" charset="-78"/>
              </a:rPr>
              <a:t>وجود مدل های مختلف و متنوع با کاربرد ها و نقاط ضعف و قوت خود</a:t>
            </a:r>
          </a:p>
          <a:p>
            <a:pPr marL="1143000" lvl="1" indent="-457200" algn="just" rtl="1">
              <a:lnSpc>
                <a:spcPct val="150000"/>
              </a:lnSpc>
            </a:pPr>
            <a:r>
              <a:rPr lang="fa-IR" sz="2000" b="1" dirty="0">
                <a:solidFill>
                  <a:srgbClr val="002060"/>
                </a:solidFill>
                <a:cs typeface="B Zar" panose="00000400000000000000" pitchFamily="2" charset="-78"/>
              </a:rPr>
              <a:t>حداقل 6 مدل رایج برای شرایط مختلف وجود دارد.</a:t>
            </a:r>
          </a:p>
          <a:p>
            <a:pPr marL="1143000" lvl="1" indent="-457200" algn="just" rtl="1">
              <a:lnSpc>
                <a:spcPct val="150000"/>
              </a:lnSpc>
            </a:pPr>
            <a:r>
              <a:rPr lang="fa-IR" sz="2000" b="1" dirty="0">
                <a:solidFill>
                  <a:srgbClr val="002060"/>
                </a:solidFill>
                <a:cs typeface="B Zar" panose="00000400000000000000" pitchFamily="2" charset="-78"/>
              </a:rPr>
              <a:t>مدل جان کاتر به صورت گسترده تر استفاده می شود و تمرکز اصلی آن نیز روی کارکنان است. </a:t>
            </a:r>
          </a:p>
          <a:p>
            <a:pPr marL="1143000" lvl="1" indent="-457200" algn="just" rtl="1">
              <a:lnSpc>
                <a:spcPct val="150000"/>
              </a:lnSpc>
            </a:pPr>
            <a:r>
              <a:rPr lang="fa-IR" sz="2000" b="1" dirty="0">
                <a:solidFill>
                  <a:srgbClr val="002060"/>
                </a:solidFill>
                <a:cs typeface="B Zar" panose="00000400000000000000" pitchFamily="2" charset="-78"/>
              </a:rPr>
              <a:t>مدل ۸ گامی کاتر در این مبحث به عنوان مدل اصلی مورد بحث قرار می گیرد. </a:t>
            </a:r>
          </a:p>
          <a:p>
            <a:pPr marL="1143000" lvl="1" indent="-457200" algn="just" rtl="1">
              <a:lnSpc>
                <a:spcPct val="150000"/>
              </a:lnSpc>
            </a:pPr>
            <a:r>
              <a:rPr lang="fa-IR" sz="2000" b="1" dirty="0">
                <a:solidFill>
                  <a:srgbClr val="002060"/>
                </a:solidFill>
                <a:cs typeface="B Zar" panose="00000400000000000000" pitchFamily="2" charset="-78"/>
              </a:rPr>
              <a:t>اگر چه استفاده از سایر مدل ها یا ترکیبی از آنها هم در جای خود می تواند مناسب باشد.</a:t>
            </a:r>
          </a:p>
        </p:txBody>
      </p:sp>
      <p:sp>
        <p:nvSpPr>
          <p:cNvPr id="2" name="Footer Placeholder 1"/>
          <p:cNvSpPr>
            <a:spLocks noGrp="1"/>
          </p:cNvSpPr>
          <p:nvPr>
            <p:ph type="ftr" sz="quarter" idx="4294967295"/>
          </p:nvPr>
        </p:nvSpPr>
        <p:spPr/>
        <p:txBody>
          <a:bodyPr/>
          <a:lstStyle/>
          <a:p>
            <a:r>
              <a:rPr lang="fa-IR" dirty="0">
                <a:solidFill>
                  <a:prstClr val="black">
                    <a:tint val="75000"/>
                  </a:prstClr>
                </a:solidFill>
              </a:rPr>
              <a:t>مدیریت و رهبری برای مدیر عامل</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fld id="{D7F37F74-05E2-4DA8-89A8-0CBB3F607055}"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359083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18293" y="-51140"/>
            <a:ext cx="8745583" cy="717716"/>
          </a:xfrm>
        </p:spPr>
        <p:txBody>
          <a:bodyPr>
            <a:noAutofit/>
          </a:bodyPr>
          <a:lstStyle/>
          <a:p>
            <a:pPr algn="ctr" rtl="1"/>
            <a:r>
              <a:rPr lang="fa-IR" sz="4000" dirty="0">
                <a:solidFill>
                  <a:srgbClr val="C00000"/>
                </a:solidFill>
                <a:cs typeface="B Titr" panose="00000700000000000000" pitchFamily="2" charset="-78"/>
              </a:rPr>
              <a:t>گامهای تغییربر اساس مدل جان کاتر</a:t>
            </a:r>
            <a:endParaRPr lang="en-US" sz="4000" dirty="0">
              <a:solidFill>
                <a:srgbClr val="C00000"/>
              </a:solidFill>
              <a:cs typeface="B Titr" panose="00000700000000000000" pitchFamily="2" charset="-78"/>
            </a:endParaRPr>
          </a:p>
        </p:txBody>
      </p:sp>
      <p:sp>
        <p:nvSpPr>
          <p:cNvPr id="7" name="Text Box 4"/>
          <p:cNvSpPr txBox="1">
            <a:spLocks noChangeArrowheads="1"/>
          </p:cNvSpPr>
          <p:nvPr/>
        </p:nvSpPr>
        <p:spPr bwMode="auto">
          <a:xfrm>
            <a:off x="599580" y="6466115"/>
            <a:ext cx="6769183" cy="246221"/>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1000" dirty="0" err="1">
                <a:solidFill>
                  <a:srgbClr val="000066"/>
                </a:solidFill>
                <a:latin typeface="Verdana" pitchFamily="34" charset="0"/>
              </a:rPr>
              <a:t>Burnes</a:t>
            </a:r>
            <a:r>
              <a:rPr lang="en-US" sz="1000" dirty="0">
                <a:solidFill>
                  <a:srgbClr val="000066"/>
                </a:solidFill>
                <a:latin typeface="Verdana" pitchFamily="34" charset="0"/>
              </a:rPr>
              <a:t>, B. 1995, “Managing change”, Pitman Publishing, London, p.257</a:t>
            </a:r>
          </a:p>
        </p:txBody>
      </p:sp>
      <p:sp>
        <p:nvSpPr>
          <p:cNvPr id="8" name="Rectangle 7"/>
          <p:cNvSpPr/>
          <p:nvPr/>
        </p:nvSpPr>
        <p:spPr>
          <a:xfrm>
            <a:off x="7707085" y="870540"/>
            <a:ext cx="4088674" cy="3785652"/>
          </a:xfrm>
          <a:prstGeom prst="rect">
            <a:avLst/>
          </a:prstGeom>
          <a:solidFill>
            <a:schemeClr val="accent4">
              <a:lumMod val="10000"/>
              <a:lumOff val="90000"/>
            </a:schemeClr>
          </a:solidFill>
        </p:spPr>
        <p:txBody>
          <a:bodyPr wrap="square">
            <a:spAutoFit/>
          </a:bodyPr>
          <a:lstStyle/>
          <a:p>
            <a:pPr algn="r" rtl="1"/>
            <a:r>
              <a:rPr lang="fa-IR" sz="4000" dirty="0">
                <a:solidFill>
                  <a:srgbClr val="222222"/>
                </a:solidFill>
                <a:latin typeface="Tahoma" panose="020B0604030504040204" pitchFamily="34" charset="0"/>
                <a:cs typeface="B Nazanin" panose="00000400000000000000" pitchFamily="2" charset="-78"/>
              </a:rPr>
              <a:t>۱) </a:t>
            </a:r>
            <a:r>
              <a:rPr lang="fa-IR" sz="4000" b="1" dirty="0">
                <a:solidFill>
                  <a:srgbClr val="222222"/>
                </a:solidFill>
                <a:latin typeface="Tahoma" panose="020B0604030504040204" pitchFamily="34" charset="0"/>
                <a:cs typeface="B Nazanin" panose="00000400000000000000" pitchFamily="2" charset="-78"/>
              </a:rPr>
              <a:t>ایجاد حس فوریت: </a:t>
            </a:r>
            <a:r>
              <a:rPr lang="fa-IR" sz="4000" dirty="0">
                <a:solidFill>
                  <a:srgbClr val="222222"/>
                </a:solidFill>
                <a:latin typeface="Tahoma" panose="020B0604030504040204" pitchFamily="34" charset="0"/>
                <a:cs typeface="B Nazanin" panose="00000400000000000000" pitchFamily="2" charset="-78"/>
              </a:rPr>
              <a:t>دلایل لزوم تغییر را بطور ملموس بیان كنید تا افراد ضرورت آن را واقعا درک کنند.</a:t>
            </a:r>
            <a:br>
              <a:rPr lang="fa-IR" sz="4000" dirty="0">
                <a:cs typeface="B Nazanin" panose="00000400000000000000" pitchFamily="2" charset="-78"/>
              </a:rPr>
            </a:br>
            <a:endParaRPr lang="en-US" sz="4000" dirty="0">
              <a:cs typeface="B Nazanin" panose="00000400000000000000" pitchFamily="2" charset="-78"/>
            </a:endParaRPr>
          </a:p>
        </p:txBody>
      </p:sp>
      <p:grpSp>
        <p:nvGrpSpPr>
          <p:cNvPr id="14" name="Group 13"/>
          <p:cNvGrpSpPr/>
          <p:nvPr/>
        </p:nvGrpSpPr>
        <p:grpSpPr>
          <a:xfrm>
            <a:off x="365761" y="875211"/>
            <a:ext cx="7236822" cy="4924698"/>
            <a:chOff x="365761" y="875211"/>
            <a:chExt cx="7236822" cy="4924698"/>
          </a:xfrm>
        </p:grpSpPr>
        <p:pic>
          <p:nvPicPr>
            <p:cNvPr id="3074" name="Picture 2" descr="Image result for kotter steps of change">
              <a:extLst>
                <a:ext uri="{FF2B5EF4-FFF2-40B4-BE49-F238E27FC236}">
                  <a16:creationId xmlns:a16="http://schemas.microsoft.com/office/drawing/2014/main" id="{4E257876-431D-403B-8C51-7B41564E49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82" t="6665" r="853" b="15086"/>
            <a:stretch/>
          </p:blipFill>
          <p:spPr bwMode="auto">
            <a:xfrm>
              <a:off x="365761" y="875211"/>
              <a:ext cx="7236822" cy="492469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953589" y="2677886"/>
              <a:ext cx="1619794" cy="69233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57263" rtl="1" eaLnBrk="1" fontAlgn="base" latinLnBrk="0" hangingPunct="1">
                <a:lnSpc>
                  <a:spcPct val="100000"/>
                </a:lnSpc>
                <a:spcBef>
                  <a:spcPct val="0"/>
                </a:spcBef>
                <a:spcAft>
                  <a:spcPct val="0"/>
                </a:spcAft>
                <a:buClrTx/>
                <a:buSzTx/>
                <a:buFontTx/>
                <a:buNone/>
                <a:tabLst/>
              </a:pPr>
              <a:r>
                <a:rPr kumimoji="0" lang="fa-IR" sz="1900" b="0" i="0" u="none" strike="noStrike" cap="none" normalizeH="0" baseline="0" dirty="0">
                  <a:ln>
                    <a:noFill/>
                  </a:ln>
                  <a:solidFill>
                    <a:schemeClr val="tx1"/>
                  </a:solidFill>
                  <a:effectLst/>
                  <a:latin typeface="Arial" charset="0"/>
                  <a:cs typeface="B Nazanin" panose="00000400000000000000" pitchFamily="2" charset="-78"/>
                </a:rPr>
                <a:t>ایجاد فضای تغییر</a:t>
              </a:r>
              <a:endParaRPr kumimoji="0" lang="en-US" sz="1900" b="0" i="0" u="none" strike="noStrike" cap="none" normalizeH="0" baseline="0" dirty="0">
                <a:ln>
                  <a:noFill/>
                </a:ln>
                <a:solidFill>
                  <a:schemeClr val="tx1"/>
                </a:solidFill>
                <a:effectLst/>
                <a:latin typeface="Arial" charset="0"/>
                <a:cs typeface="B Nazanin" panose="00000400000000000000" pitchFamily="2" charset="-78"/>
              </a:endParaRPr>
            </a:p>
          </p:txBody>
        </p:sp>
        <p:sp>
          <p:nvSpPr>
            <p:cNvPr id="11" name="Rectangle 10"/>
            <p:cNvSpPr/>
            <p:nvPr/>
          </p:nvSpPr>
          <p:spPr bwMode="auto">
            <a:xfrm>
              <a:off x="3553097" y="1541417"/>
              <a:ext cx="1907177" cy="770709"/>
            </a:xfrm>
            <a:prstGeom prst="rect">
              <a:avLst/>
            </a:prstGeom>
            <a:solidFill>
              <a:srgbClr val="005A9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57263"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a:ln>
                    <a:noFill/>
                  </a:ln>
                  <a:solidFill>
                    <a:schemeClr val="tx1"/>
                  </a:solidFill>
                  <a:effectLst/>
                  <a:latin typeface="Arial" charset="0"/>
                  <a:cs typeface="B Nazanin" panose="00000400000000000000" pitchFamily="2" charset="-78"/>
                </a:rPr>
                <a:t>مشارکت و توانمندسازی کل سازمان</a:t>
              </a:r>
              <a:endParaRPr kumimoji="0" lang="en-US" sz="1600" b="1" i="0" u="none" strike="noStrike" cap="none" normalizeH="0" baseline="0" dirty="0">
                <a:ln>
                  <a:noFill/>
                </a:ln>
                <a:solidFill>
                  <a:schemeClr val="tx1"/>
                </a:solidFill>
                <a:effectLst/>
                <a:latin typeface="Arial" charset="0"/>
                <a:cs typeface="B Nazanin" panose="00000400000000000000" pitchFamily="2" charset="-78"/>
              </a:endParaRPr>
            </a:p>
          </p:txBody>
        </p:sp>
        <p:sp>
          <p:nvSpPr>
            <p:cNvPr id="13" name="Rectangle 12"/>
            <p:cNvSpPr/>
            <p:nvPr/>
          </p:nvSpPr>
          <p:spPr bwMode="auto">
            <a:xfrm>
              <a:off x="6165669" y="1175657"/>
              <a:ext cx="1123405" cy="953589"/>
            </a:xfrm>
            <a:prstGeom prst="rect">
              <a:avLst/>
            </a:prstGeom>
            <a:solidFill>
              <a:srgbClr val="005A9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57263"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a:ln>
                    <a:noFill/>
                  </a:ln>
                  <a:solidFill>
                    <a:schemeClr val="tx1"/>
                  </a:solidFill>
                  <a:effectLst/>
                  <a:latin typeface="Arial" charset="0"/>
                  <a:cs typeface="B Nazanin" panose="00000400000000000000" pitchFamily="2" charset="-78"/>
                </a:rPr>
                <a:t>استقرار و نهادینه سازی تغییر</a:t>
              </a:r>
              <a:endParaRPr kumimoji="0" lang="en-US" sz="1600" b="1" i="0" u="none" strike="noStrike" cap="none" normalizeH="0" baseline="0" dirty="0">
                <a:ln>
                  <a:noFill/>
                </a:ln>
                <a:solidFill>
                  <a:schemeClr val="tx1"/>
                </a:solidFill>
                <a:effectLst/>
                <a:latin typeface="Arial" charset="0"/>
                <a:cs typeface="B Nazanin" panose="00000400000000000000" pitchFamily="2" charset="-78"/>
              </a:endParaRPr>
            </a:p>
          </p:txBody>
        </p:sp>
      </p:grpSp>
    </p:spTree>
    <p:extLst>
      <p:ext uri="{BB962C8B-B14F-4D97-AF65-F5344CB8AC3E}">
        <p14:creationId xmlns:p14="http://schemas.microsoft.com/office/powerpoint/2010/main" val="18358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18293" y="-51140"/>
            <a:ext cx="8745583" cy="717716"/>
          </a:xfrm>
        </p:spPr>
        <p:txBody>
          <a:bodyPr>
            <a:noAutofit/>
          </a:bodyPr>
          <a:lstStyle/>
          <a:p>
            <a:pPr algn="ctr" rtl="1"/>
            <a:r>
              <a:rPr lang="fa-IR" sz="4000" dirty="0">
                <a:solidFill>
                  <a:srgbClr val="C00000"/>
                </a:solidFill>
                <a:cs typeface="B Titr" panose="00000700000000000000" pitchFamily="2" charset="-78"/>
              </a:rPr>
              <a:t>گامهای تغییربر اساس مدل جان کاتر</a:t>
            </a:r>
            <a:endParaRPr lang="en-US" sz="4000" dirty="0">
              <a:solidFill>
                <a:srgbClr val="C00000"/>
              </a:solidFill>
              <a:cs typeface="B Titr" panose="00000700000000000000" pitchFamily="2" charset="-78"/>
            </a:endParaRPr>
          </a:p>
        </p:txBody>
      </p:sp>
      <p:sp>
        <p:nvSpPr>
          <p:cNvPr id="7" name="Text Box 4"/>
          <p:cNvSpPr txBox="1">
            <a:spLocks noChangeArrowheads="1"/>
          </p:cNvSpPr>
          <p:nvPr/>
        </p:nvSpPr>
        <p:spPr bwMode="auto">
          <a:xfrm>
            <a:off x="599580" y="6466115"/>
            <a:ext cx="6769183" cy="246221"/>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1000" dirty="0" err="1">
                <a:solidFill>
                  <a:srgbClr val="000066"/>
                </a:solidFill>
                <a:latin typeface="Verdana" pitchFamily="34" charset="0"/>
              </a:rPr>
              <a:t>Burnes</a:t>
            </a:r>
            <a:r>
              <a:rPr lang="en-US" sz="1000" dirty="0">
                <a:solidFill>
                  <a:srgbClr val="000066"/>
                </a:solidFill>
                <a:latin typeface="Verdana" pitchFamily="34" charset="0"/>
              </a:rPr>
              <a:t>, B. 1995, “Managing change”, Pitman Publishing, London, p.257</a:t>
            </a:r>
          </a:p>
        </p:txBody>
      </p:sp>
      <p:sp>
        <p:nvSpPr>
          <p:cNvPr id="8" name="Rectangle 7"/>
          <p:cNvSpPr/>
          <p:nvPr/>
        </p:nvSpPr>
        <p:spPr>
          <a:xfrm>
            <a:off x="7707085" y="870540"/>
            <a:ext cx="4088674" cy="3970318"/>
          </a:xfrm>
          <a:prstGeom prst="rect">
            <a:avLst/>
          </a:prstGeom>
          <a:solidFill>
            <a:schemeClr val="accent4">
              <a:lumMod val="10000"/>
              <a:lumOff val="90000"/>
            </a:schemeClr>
          </a:solidFill>
        </p:spPr>
        <p:txBody>
          <a:bodyPr wrap="square">
            <a:spAutoFit/>
          </a:bodyPr>
          <a:lstStyle/>
          <a:p>
            <a:pPr algn="r" rtl="1"/>
            <a:r>
              <a:rPr lang="fa-IR" sz="3600" dirty="0">
                <a:solidFill>
                  <a:srgbClr val="222222"/>
                </a:solidFill>
                <a:latin typeface="Tahoma" panose="020B0604030504040204" pitchFamily="34" charset="0"/>
                <a:cs typeface="B Nazanin" panose="00000400000000000000" pitchFamily="2" charset="-78"/>
              </a:rPr>
              <a:t>۲) </a:t>
            </a:r>
            <a:r>
              <a:rPr lang="fa-IR" sz="3600" b="1" dirty="0">
                <a:solidFill>
                  <a:srgbClr val="222222"/>
                </a:solidFill>
                <a:latin typeface="Tahoma" panose="020B0604030504040204" pitchFamily="34" charset="0"/>
                <a:cs typeface="B Nazanin" panose="00000400000000000000" pitchFamily="2" charset="-78"/>
              </a:rPr>
              <a:t>تشکیل تیم راهنما: </a:t>
            </a:r>
            <a:r>
              <a:rPr lang="fa-IR" sz="3600" dirty="0">
                <a:solidFill>
                  <a:srgbClr val="222222"/>
                </a:solidFill>
                <a:latin typeface="Tahoma" panose="020B0604030504040204" pitchFamily="34" charset="0"/>
                <a:cs typeface="B Nazanin" panose="00000400000000000000" pitchFamily="2" charset="-78"/>
              </a:rPr>
              <a:t>برای اینكار از افرادی كه دلسوز هستند، تعهد عاطفی به سازمان دارند و مهارت لازم را در این زمینه دارند استفاده كنید.</a:t>
            </a:r>
            <a:br>
              <a:rPr lang="fa-IR" sz="3600" dirty="0">
                <a:cs typeface="B Nazanin" panose="00000400000000000000" pitchFamily="2" charset="-78"/>
              </a:rPr>
            </a:br>
            <a:endParaRPr lang="en-US" sz="3600" dirty="0">
              <a:cs typeface="B Nazanin" panose="00000400000000000000" pitchFamily="2" charset="-78"/>
            </a:endParaRPr>
          </a:p>
        </p:txBody>
      </p:sp>
      <p:grpSp>
        <p:nvGrpSpPr>
          <p:cNvPr id="14" name="Group 13"/>
          <p:cNvGrpSpPr/>
          <p:nvPr/>
        </p:nvGrpSpPr>
        <p:grpSpPr>
          <a:xfrm>
            <a:off x="365761" y="875211"/>
            <a:ext cx="7236822" cy="4924698"/>
            <a:chOff x="365761" y="875211"/>
            <a:chExt cx="7236822" cy="4924698"/>
          </a:xfrm>
        </p:grpSpPr>
        <p:pic>
          <p:nvPicPr>
            <p:cNvPr id="3074" name="Picture 2" descr="Image result for kotter steps of change">
              <a:extLst>
                <a:ext uri="{FF2B5EF4-FFF2-40B4-BE49-F238E27FC236}">
                  <a16:creationId xmlns:a16="http://schemas.microsoft.com/office/drawing/2014/main" id="{4E257876-431D-403B-8C51-7B41564E49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82" t="6665" r="853" b="15086"/>
            <a:stretch/>
          </p:blipFill>
          <p:spPr bwMode="auto">
            <a:xfrm>
              <a:off x="365761" y="875211"/>
              <a:ext cx="7236822" cy="492469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953589" y="2677886"/>
              <a:ext cx="1619794" cy="69233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57263" rtl="1" eaLnBrk="1" fontAlgn="base" latinLnBrk="0" hangingPunct="1">
                <a:lnSpc>
                  <a:spcPct val="100000"/>
                </a:lnSpc>
                <a:spcBef>
                  <a:spcPct val="0"/>
                </a:spcBef>
                <a:spcAft>
                  <a:spcPct val="0"/>
                </a:spcAft>
                <a:buClrTx/>
                <a:buSzTx/>
                <a:buFontTx/>
                <a:buNone/>
                <a:tabLst/>
              </a:pPr>
              <a:r>
                <a:rPr kumimoji="0" lang="fa-IR" sz="1900" b="0" i="0" u="none" strike="noStrike" cap="none" normalizeH="0" baseline="0" dirty="0">
                  <a:ln>
                    <a:noFill/>
                  </a:ln>
                  <a:solidFill>
                    <a:schemeClr val="tx1"/>
                  </a:solidFill>
                  <a:effectLst/>
                  <a:latin typeface="Arial" charset="0"/>
                  <a:cs typeface="B Nazanin" panose="00000400000000000000" pitchFamily="2" charset="-78"/>
                </a:rPr>
                <a:t>ایجاد فضای تغییر</a:t>
              </a:r>
              <a:endParaRPr kumimoji="0" lang="en-US" sz="1900" b="0" i="0" u="none" strike="noStrike" cap="none" normalizeH="0" baseline="0" dirty="0">
                <a:ln>
                  <a:noFill/>
                </a:ln>
                <a:solidFill>
                  <a:schemeClr val="tx1"/>
                </a:solidFill>
                <a:effectLst/>
                <a:latin typeface="Arial" charset="0"/>
                <a:cs typeface="B Nazanin" panose="00000400000000000000" pitchFamily="2" charset="-78"/>
              </a:endParaRPr>
            </a:p>
          </p:txBody>
        </p:sp>
        <p:sp>
          <p:nvSpPr>
            <p:cNvPr id="11" name="Rectangle 10"/>
            <p:cNvSpPr/>
            <p:nvPr/>
          </p:nvSpPr>
          <p:spPr bwMode="auto">
            <a:xfrm>
              <a:off x="3553097" y="1541417"/>
              <a:ext cx="1907177" cy="7707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57263"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a:ln>
                    <a:noFill/>
                  </a:ln>
                  <a:solidFill>
                    <a:schemeClr val="tx1"/>
                  </a:solidFill>
                  <a:effectLst/>
                  <a:latin typeface="Arial" charset="0"/>
                  <a:cs typeface="B Nazanin" panose="00000400000000000000" pitchFamily="2" charset="-78"/>
                </a:rPr>
                <a:t>مشارکت و توانمندسازی کل سازمان</a:t>
              </a:r>
              <a:endParaRPr kumimoji="0" lang="en-US" sz="1600" b="1" i="0" u="none" strike="noStrike" cap="none" normalizeH="0" baseline="0" dirty="0">
                <a:ln>
                  <a:noFill/>
                </a:ln>
                <a:solidFill>
                  <a:schemeClr val="tx1"/>
                </a:solidFill>
                <a:effectLst/>
                <a:latin typeface="Arial" charset="0"/>
                <a:cs typeface="B Nazanin" panose="00000400000000000000" pitchFamily="2" charset="-78"/>
              </a:endParaRPr>
            </a:p>
          </p:txBody>
        </p:sp>
        <p:sp>
          <p:nvSpPr>
            <p:cNvPr id="13" name="Rectangle 12"/>
            <p:cNvSpPr/>
            <p:nvPr/>
          </p:nvSpPr>
          <p:spPr bwMode="auto">
            <a:xfrm>
              <a:off x="6165669" y="1175657"/>
              <a:ext cx="1123405" cy="9535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57263"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a:ln>
                    <a:noFill/>
                  </a:ln>
                  <a:solidFill>
                    <a:schemeClr val="tx1"/>
                  </a:solidFill>
                  <a:effectLst/>
                  <a:latin typeface="Arial" charset="0"/>
                  <a:cs typeface="B Nazanin" panose="00000400000000000000" pitchFamily="2" charset="-78"/>
                </a:rPr>
                <a:t>استقرار و نهادینه سازی تغییر</a:t>
              </a:r>
              <a:endParaRPr kumimoji="0" lang="en-US" sz="1600" b="1" i="0" u="none" strike="noStrike" cap="none" normalizeH="0" baseline="0" dirty="0">
                <a:ln>
                  <a:noFill/>
                </a:ln>
                <a:solidFill>
                  <a:schemeClr val="tx1"/>
                </a:solidFill>
                <a:effectLst/>
                <a:latin typeface="Arial" charset="0"/>
                <a:cs typeface="B Nazanin" panose="00000400000000000000" pitchFamily="2" charset="-78"/>
              </a:endParaRPr>
            </a:p>
          </p:txBody>
        </p:sp>
      </p:grpSp>
    </p:spTree>
    <p:extLst>
      <p:ext uri="{BB962C8B-B14F-4D97-AF65-F5344CB8AC3E}">
        <p14:creationId xmlns:p14="http://schemas.microsoft.com/office/powerpoint/2010/main" val="171277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18293" y="-51140"/>
            <a:ext cx="8745583" cy="717716"/>
          </a:xfrm>
        </p:spPr>
        <p:txBody>
          <a:bodyPr>
            <a:noAutofit/>
          </a:bodyPr>
          <a:lstStyle/>
          <a:p>
            <a:pPr algn="ctr" rtl="1"/>
            <a:r>
              <a:rPr lang="fa-IR" sz="4000" dirty="0">
                <a:solidFill>
                  <a:srgbClr val="C00000"/>
                </a:solidFill>
                <a:cs typeface="B Titr" panose="00000700000000000000" pitchFamily="2" charset="-78"/>
              </a:rPr>
              <a:t>گامهای تغییربر اساس مدل جان کاتر</a:t>
            </a:r>
            <a:endParaRPr lang="en-US" sz="4000" dirty="0">
              <a:solidFill>
                <a:srgbClr val="C00000"/>
              </a:solidFill>
              <a:cs typeface="B Titr" panose="00000700000000000000" pitchFamily="2" charset="-78"/>
            </a:endParaRPr>
          </a:p>
        </p:txBody>
      </p:sp>
      <p:sp>
        <p:nvSpPr>
          <p:cNvPr id="7" name="Text Box 4"/>
          <p:cNvSpPr txBox="1">
            <a:spLocks noChangeArrowheads="1"/>
          </p:cNvSpPr>
          <p:nvPr/>
        </p:nvSpPr>
        <p:spPr bwMode="auto">
          <a:xfrm>
            <a:off x="599580" y="6466115"/>
            <a:ext cx="6769183" cy="246221"/>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1000" dirty="0" err="1">
                <a:solidFill>
                  <a:srgbClr val="000066"/>
                </a:solidFill>
                <a:latin typeface="Verdana" pitchFamily="34" charset="0"/>
              </a:rPr>
              <a:t>Burnes</a:t>
            </a:r>
            <a:r>
              <a:rPr lang="en-US" sz="1000" dirty="0">
                <a:solidFill>
                  <a:srgbClr val="000066"/>
                </a:solidFill>
                <a:latin typeface="Verdana" pitchFamily="34" charset="0"/>
              </a:rPr>
              <a:t>, B. 1995, “Managing change”, Pitman Publishing, London, p.257</a:t>
            </a:r>
          </a:p>
        </p:txBody>
      </p:sp>
      <p:sp>
        <p:nvSpPr>
          <p:cNvPr id="8" name="Rectangle 7"/>
          <p:cNvSpPr/>
          <p:nvPr/>
        </p:nvSpPr>
        <p:spPr>
          <a:xfrm>
            <a:off x="7707085" y="870540"/>
            <a:ext cx="4088674" cy="4401205"/>
          </a:xfrm>
          <a:prstGeom prst="rect">
            <a:avLst/>
          </a:prstGeom>
          <a:solidFill>
            <a:schemeClr val="accent4">
              <a:lumMod val="10000"/>
              <a:lumOff val="90000"/>
            </a:schemeClr>
          </a:solidFill>
        </p:spPr>
        <p:txBody>
          <a:bodyPr wrap="square">
            <a:spAutoFit/>
          </a:bodyPr>
          <a:lstStyle/>
          <a:p>
            <a:pPr algn="r" rtl="1"/>
            <a:r>
              <a:rPr lang="fa-IR" sz="4000" dirty="0">
                <a:solidFill>
                  <a:srgbClr val="222222"/>
                </a:solidFill>
                <a:latin typeface="Tahoma" panose="020B0604030504040204" pitchFamily="34" charset="0"/>
                <a:cs typeface="B Nazanin" panose="00000400000000000000" pitchFamily="2" charset="-78"/>
              </a:rPr>
              <a:t>۳) </a:t>
            </a:r>
            <a:r>
              <a:rPr lang="fa-IR" sz="4000" b="1" dirty="0">
                <a:solidFill>
                  <a:srgbClr val="222222"/>
                </a:solidFill>
                <a:latin typeface="Tahoma" panose="020B0604030504040204" pitchFamily="34" charset="0"/>
                <a:cs typeface="B Nazanin" panose="00000400000000000000" pitchFamily="2" charset="-78"/>
              </a:rPr>
              <a:t>ترسیم دورنما:</a:t>
            </a:r>
            <a:endParaRPr lang="en-US" sz="4000" b="1" dirty="0">
              <a:solidFill>
                <a:srgbClr val="222222"/>
              </a:solidFill>
              <a:latin typeface="Tahoma" panose="020B0604030504040204" pitchFamily="34" charset="0"/>
              <a:cs typeface="B Nazanin" panose="00000400000000000000" pitchFamily="2" charset="-78"/>
            </a:endParaRPr>
          </a:p>
          <a:p>
            <a:pPr algn="r" rtl="1"/>
            <a:r>
              <a:rPr lang="fa-IR" sz="4000" b="1" dirty="0">
                <a:solidFill>
                  <a:srgbClr val="222222"/>
                </a:solidFill>
                <a:latin typeface="Tahoma" panose="020B0604030504040204" pitchFamily="34" charset="0"/>
                <a:cs typeface="B Nazanin" panose="00000400000000000000" pitchFamily="2" charset="-78"/>
              </a:rPr>
              <a:t> </a:t>
            </a:r>
            <a:r>
              <a:rPr lang="fa-IR" sz="4000" dirty="0">
                <a:solidFill>
                  <a:srgbClr val="222222"/>
                </a:solidFill>
                <a:latin typeface="Tahoma" panose="020B0604030504040204" pitchFamily="34" charset="0"/>
                <a:cs typeface="B Nazanin" panose="00000400000000000000" pitchFamily="2" charset="-78"/>
              </a:rPr>
              <a:t>از تیمی كه تشكیل داده‌اید برای ایجاد دورنمایی قابل فهم و هیجان انگیز استفاده كنید.</a:t>
            </a:r>
            <a:br>
              <a:rPr lang="fa-IR" sz="4000" dirty="0">
                <a:cs typeface="B Nazanin" panose="00000400000000000000" pitchFamily="2" charset="-78"/>
              </a:rPr>
            </a:br>
            <a:endParaRPr lang="en-US" sz="4000" dirty="0">
              <a:cs typeface="B Nazanin" panose="00000400000000000000" pitchFamily="2" charset="-78"/>
            </a:endParaRPr>
          </a:p>
        </p:txBody>
      </p:sp>
      <p:grpSp>
        <p:nvGrpSpPr>
          <p:cNvPr id="14" name="Group 13"/>
          <p:cNvGrpSpPr/>
          <p:nvPr/>
        </p:nvGrpSpPr>
        <p:grpSpPr>
          <a:xfrm>
            <a:off x="365761" y="875211"/>
            <a:ext cx="7236822" cy="4924698"/>
            <a:chOff x="365761" y="875211"/>
            <a:chExt cx="7236822" cy="4924698"/>
          </a:xfrm>
        </p:grpSpPr>
        <p:pic>
          <p:nvPicPr>
            <p:cNvPr id="3074" name="Picture 2" descr="Image result for kotter steps of change">
              <a:extLst>
                <a:ext uri="{FF2B5EF4-FFF2-40B4-BE49-F238E27FC236}">
                  <a16:creationId xmlns:a16="http://schemas.microsoft.com/office/drawing/2014/main" id="{4E257876-431D-403B-8C51-7B41564E49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82" t="6665" r="853" b="15086"/>
            <a:stretch/>
          </p:blipFill>
          <p:spPr bwMode="auto">
            <a:xfrm>
              <a:off x="365761" y="875211"/>
              <a:ext cx="7236822" cy="492469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953589" y="2677886"/>
              <a:ext cx="1619794" cy="69233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57263" rtl="1" eaLnBrk="1" fontAlgn="base" latinLnBrk="0" hangingPunct="1">
                <a:lnSpc>
                  <a:spcPct val="100000"/>
                </a:lnSpc>
                <a:spcBef>
                  <a:spcPct val="0"/>
                </a:spcBef>
                <a:spcAft>
                  <a:spcPct val="0"/>
                </a:spcAft>
                <a:buClrTx/>
                <a:buSzTx/>
                <a:buFontTx/>
                <a:buNone/>
                <a:tabLst/>
              </a:pPr>
              <a:r>
                <a:rPr kumimoji="0" lang="fa-IR" sz="1900" b="0" i="0" u="none" strike="noStrike" cap="none" normalizeH="0" baseline="0" dirty="0">
                  <a:ln>
                    <a:noFill/>
                  </a:ln>
                  <a:solidFill>
                    <a:schemeClr val="tx1"/>
                  </a:solidFill>
                  <a:effectLst/>
                  <a:latin typeface="Arial" charset="0"/>
                  <a:cs typeface="B Nazanin" panose="00000400000000000000" pitchFamily="2" charset="-78"/>
                </a:rPr>
                <a:t>ایجاد فضای تغییر</a:t>
              </a:r>
              <a:endParaRPr kumimoji="0" lang="en-US" sz="1900" b="0" i="0" u="none" strike="noStrike" cap="none" normalizeH="0" baseline="0" dirty="0">
                <a:ln>
                  <a:noFill/>
                </a:ln>
                <a:solidFill>
                  <a:schemeClr val="tx1"/>
                </a:solidFill>
                <a:effectLst/>
                <a:latin typeface="Arial" charset="0"/>
                <a:cs typeface="B Nazanin" panose="00000400000000000000" pitchFamily="2" charset="-78"/>
              </a:endParaRPr>
            </a:p>
          </p:txBody>
        </p:sp>
        <p:sp>
          <p:nvSpPr>
            <p:cNvPr id="11" name="Rectangle 10"/>
            <p:cNvSpPr/>
            <p:nvPr/>
          </p:nvSpPr>
          <p:spPr bwMode="auto">
            <a:xfrm>
              <a:off x="3553097" y="1541417"/>
              <a:ext cx="1907177" cy="7707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57263"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a:ln>
                    <a:noFill/>
                  </a:ln>
                  <a:solidFill>
                    <a:schemeClr val="tx1"/>
                  </a:solidFill>
                  <a:effectLst/>
                  <a:latin typeface="Arial" charset="0"/>
                  <a:cs typeface="B Nazanin" panose="00000400000000000000" pitchFamily="2" charset="-78"/>
                </a:rPr>
                <a:t>مشارکت و توانمندسازی کل سازمان</a:t>
              </a:r>
              <a:endParaRPr kumimoji="0" lang="en-US" sz="1600" b="1" i="0" u="none" strike="noStrike" cap="none" normalizeH="0" baseline="0" dirty="0">
                <a:ln>
                  <a:noFill/>
                </a:ln>
                <a:solidFill>
                  <a:schemeClr val="tx1"/>
                </a:solidFill>
                <a:effectLst/>
                <a:latin typeface="Arial" charset="0"/>
                <a:cs typeface="B Nazanin" panose="00000400000000000000" pitchFamily="2" charset="-78"/>
              </a:endParaRPr>
            </a:p>
          </p:txBody>
        </p:sp>
        <p:sp>
          <p:nvSpPr>
            <p:cNvPr id="13" name="Rectangle 12"/>
            <p:cNvSpPr/>
            <p:nvPr/>
          </p:nvSpPr>
          <p:spPr bwMode="auto">
            <a:xfrm>
              <a:off x="6165669" y="1175657"/>
              <a:ext cx="1123405" cy="9535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57263"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a:ln>
                    <a:noFill/>
                  </a:ln>
                  <a:solidFill>
                    <a:schemeClr val="tx1"/>
                  </a:solidFill>
                  <a:effectLst/>
                  <a:latin typeface="Arial" charset="0"/>
                  <a:cs typeface="B Nazanin" panose="00000400000000000000" pitchFamily="2" charset="-78"/>
                </a:rPr>
                <a:t>استقرار و نهادینه سازی تغییر</a:t>
              </a:r>
              <a:endParaRPr kumimoji="0" lang="en-US" sz="1600" b="1" i="0" u="none" strike="noStrike" cap="none" normalizeH="0" baseline="0" dirty="0">
                <a:ln>
                  <a:noFill/>
                </a:ln>
                <a:solidFill>
                  <a:schemeClr val="tx1"/>
                </a:solidFill>
                <a:effectLst/>
                <a:latin typeface="Arial" charset="0"/>
                <a:cs typeface="B Nazanin" panose="00000400000000000000" pitchFamily="2" charset="-78"/>
              </a:endParaRPr>
            </a:p>
          </p:txBody>
        </p:sp>
      </p:grpSp>
    </p:spTree>
    <p:extLst>
      <p:ext uri="{BB962C8B-B14F-4D97-AF65-F5344CB8AC3E}">
        <p14:creationId xmlns:p14="http://schemas.microsoft.com/office/powerpoint/2010/main" val="142184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18293" y="-51140"/>
            <a:ext cx="8745583" cy="717716"/>
          </a:xfrm>
        </p:spPr>
        <p:txBody>
          <a:bodyPr>
            <a:noAutofit/>
          </a:bodyPr>
          <a:lstStyle/>
          <a:p>
            <a:pPr algn="ctr" rtl="1"/>
            <a:r>
              <a:rPr lang="fa-IR" sz="4000" dirty="0">
                <a:solidFill>
                  <a:srgbClr val="C00000"/>
                </a:solidFill>
                <a:cs typeface="B Titr" panose="00000700000000000000" pitchFamily="2" charset="-78"/>
              </a:rPr>
              <a:t>گامهای تغییربر اساس مدل جان کاتر</a:t>
            </a:r>
            <a:endParaRPr lang="en-US" sz="4000" dirty="0">
              <a:solidFill>
                <a:srgbClr val="C00000"/>
              </a:solidFill>
              <a:cs typeface="B Titr" panose="00000700000000000000" pitchFamily="2" charset="-78"/>
            </a:endParaRPr>
          </a:p>
        </p:txBody>
      </p:sp>
      <p:sp>
        <p:nvSpPr>
          <p:cNvPr id="7" name="Text Box 4"/>
          <p:cNvSpPr txBox="1">
            <a:spLocks noChangeArrowheads="1"/>
          </p:cNvSpPr>
          <p:nvPr/>
        </p:nvSpPr>
        <p:spPr bwMode="auto">
          <a:xfrm>
            <a:off x="599580" y="6466115"/>
            <a:ext cx="6769183" cy="246221"/>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1000" dirty="0" err="1">
                <a:solidFill>
                  <a:srgbClr val="000066"/>
                </a:solidFill>
                <a:latin typeface="Verdana" pitchFamily="34" charset="0"/>
              </a:rPr>
              <a:t>Burnes</a:t>
            </a:r>
            <a:r>
              <a:rPr lang="en-US" sz="1000" dirty="0">
                <a:solidFill>
                  <a:srgbClr val="000066"/>
                </a:solidFill>
                <a:latin typeface="Verdana" pitchFamily="34" charset="0"/>
              </a:rPr>
              <a:t>, B. 1995, “Managing change”, Pitman Publishing, London, p.257</a:t>
            </a:r>
          </a:p>
        </p:txBody>
      </p:sp>
      <p:sp>
        <p:nvSpPr>
          <p:cNvPr id="8" name="Rectangle 7"/>
          <p:cNvSpPr/>
          <p:nvPr/>
        </p:nvSpPr>
        <p:spPr>
          <a:xfrm>
            <a:off x="7707085" y="870540"/>
            <a:ext cx="4088674" cy="4401205"/>
          </a:xfrm>
          <a:prstGeom prst="rect">
            <a:avLst/>
          </a:prstGeom>
          <a:solidFill>
            <a:schemeClr val="accent4">
              <a:lumMod val="10000"/>
              <a:lumOff val="90000"/>
            </a:schemeClr>
          </a:solidFill>
        </p:spPr>
        <p:txBody>
          <a:bodyPr wrap="square">
            <a:spAutoFit/>
          </a:bodyPr>
          <a:lstStyle/>
          <a:p>
            <a:pPr algn="r" rtl="1"/>
            <a:r>
              <a:rPr lang="fa-IR" sz="4000" dirty="0">
                <a:solidFill>
                  <a:srgbClr val="222222"/>
                </a:solidFill>
                <a:latin typeface="Tahoma" panose="020B0604030504040204" pitchFamily="34" charset="0"/>
                <a:cs typeface="B Nazanin" panose="00000400000000000000" pitchFamily="2" charset="-78"/>
              </a:rPr>
              <a:t>۴) </a:t>
            </a:r>
            <a:r>
              <a:rPr lang="fa-IR" sz="4000" b="1" dirty="0">
                <a:solidFill>
                  <a:srgbClr val="222222"/>
                </a:solidFill>
                <a:latin typeface="Tahoma" panose="020B0604030504040204" pitchFamily="34" charset="0"/>
                <a:cs typeface="B Nazanin" panose="00000400000000000000" pitchFamily="2" charset="-78"/>
              </a:rPr>
              <a:t>پیام رسانی:‌ </a:t>
            </a:r>
            <a:endParaRPr lang="en-US" sz="4000" b="1" dirty="0">
              <a:solidFill>
                <a:srgbClr val="222222"/>
              </a:solidFill>
              <a:latin typeface="Tahoma" panose="020B0604030504040204" pitchFamily="34" charset="0"/>
              <a:cs typeface="B Nazanin" panose="00000400000000000000" pitchFamily="2" charset="-78"/>
            </a:endParaRPr>
          </a:p>
          <a:p>
            <a:pPr algn="r" rtl="1"/>
            <a:r>
              <a:rPr lang="fa-IR" sz="4000" dirty="0">
                <a:solidFill>
                  <a:srgbClr val="222222"/>
                </a:solidFill>
                <a:latin typeface="Tahoma" panose="020B0604030504040204" pitchFamily="34" charset="0"/>
                <a:cs typeface="B Nazanin" panose="00000400000000000000" pitchFamily="2" charset="-78"/>
              </a:rPr>
              <a:t>هر کسی باید نقش خود را در تغییر درک کند. در باره كارهای ضروری كه باید انجام شوند گفتگو كنید.</a:t>
            </a:r>
            <a:br>
              <a:rPr lang="fa-IR" sz="4000" dirty="0">
                <a:cs typeface="B Nazanin" panose="00000400000000000000" pitchFamily="2" charset="-78"/>
              </a:rPr>
            </a:br>
            <a:endParaRPr lang="en-US" sz="4000" dirty="0">
              <a:cs typeface="B Nazanin" panose="00000400000000000000" pitchFamily="2" charset="-78"/>
            </a:endParaRPr>
          </a:p>
        </p:txBody>
      </p:sp>
      <p:grpSp>
        <p:nvGrpSpPr>
          <p:cNvPr id="14" name="Group 13"/>
          <p:cNvGrpSpPr/>
          <p:nvPr/>
        </p:nvGrpSpPr>
        <p:grpSpPr>
          <a:xfrm>
            <a:off x="365761" y="875211"/>
            <a:ext cx="7236822" cy="4924698"/>
            <a:chOff x="365761" y="875211"/>
            <a:chExt cx="7236822" cy="4924698"/>
          </a:xfrm>
        </p:grpSpPr>
        <p:pic>
          <p:nvPicPr>
            <p:cNvPr id="3074" name="Picture 2" descr="Image result for kotter steps of change">
              <a:extLst>
                <a:ext uri="{FF2B5EF4-FFF2-40B4-BE49-F238E27FC236}">
                  <a16:creationId xmlns:a16="http://schemas.microsoft.com/office/drawing/2014/main" id="{4E257876-431D-403B-8C51-7B41564E49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82" t="6665" r="853" b="15086"/>
            <a:stretch/>
          </p:blipFill>
          <p:spPr bwMode="auto">
            <a:xfrm>
              <a:off x="365761" y="875211"/>
              <a:ext cx="7236822" cy="492469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953589" y="2677886"/>
              <a:ext cx="1619794" cy="69233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57263" rtl="1" eaLnBrk="1" fontAlgn="base" latinLnBrk="0" hangingPunct="1">
                <a:lnSpc>
                  <a:spcPct val="100000"/>
                </a:lnSpc>
                <a:spcBef>
                  <a:spcPct val="0"/>
                </a:spcBef>
                <a:spcAft>
                  <a:spcPct val="0"/>
                </a:spcAft>
                <a:buClrTx/>
                <a:buSzTx/>
                <a:buFontTx/>
                <a:buNone/>
                <a:tabLst/>
              </a:pPr>
              <a:r>
                <a:rPr kumimoji="0" lang="fa-IR" sz="1900" b="0" i="0" u="none" strike="noStrike" cap="none" normalizeH="0" baseline="0" dirty="0">
                  <a:ln>
                    <a:noFill/>
                  </a:ln>
                  <a:solidFill>
                    <a:schemeClr val="tx1"/>
                  </a:solidFill>
                  <a:effectLst/>
                  <a:latin typeface="Arial" charset="0"/>
                  <a:cs typeface="B Nazanin" panose="00000400000000000000" pitchFamily="2" charset="-78"/>
                </a:rPr>
                <a:t>ایجاد فضای تغییر</a:t>
              </a:r>
              <a:endParaRPr kumimoji="0" lang="en-US" sz="1900" b="0" i="0" u="none" strike="noStrike" cap="none" normalizeH="0" baseline="0" dirty="0">
                <a:ln>
                  <a:noFill/>
                </a:ln>
                <a:solidFill>
                  <a:schemeClr val="tx1"/>
                </a:solidFill>
                <a:effectLst/>
                <a:latin typeface="Arial" charset="0"/>
                <a:cs typeface="B Nazanin" panose="00000400000000000000" pitchFamily="2" charset="-78"/>
              </a:endParaRPr>
            </a:p>
          </p:txBody>
        </p:sp>
        <p:sp>
          <p:nvSpPr>
            <p:cNvPr id="11" name="Rectangle 10"/>
            <p:cNvSpPr/>
            <p:nvPr/>
          </p:nvSpPr>
          <p:spPr bwMode="auto">
            <a:xfrm>
              <a:off x="3553097" y="1541417"/>
              <a:ext cx="1907177" cy="77070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57263"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a:ln>
                    <a:noFill/>
                  </a:ln>
                  <a:solidFill>
                    <a:schemeClr val="tx1"/>
                  </a:solidFill>
                  <a:effectLst/>
                  <a:latin typeface="Arial" charset="0"/>
                  <a:cs typeface="B Nazanin" panose="00000400000000000000" pitchFamily="2" charset="-78"/>
                </a:rPr>
                <a:t>مشارکت و توانمندسازی کل سازمان</a:t>
              </a:r>
              <a:endParaRPr kumimoji="0" lang="en-US" sz="1600" b="1" i="0" u="none" strike="noStrike" cap="none" normalizeH="0" baseline="0" dirty="0">
                <a:ln>
                  <a:noFill/>
                </a:ln>
                <a:solidFill>
                  <a:schemeClr val="tx1"/>
                </a:solidFill>
                <a:effectLst/>
                <a:latin typeface="Arial" charset="0"/>
                <a:cs typeface="B Nazanin" panose="00000400000000000000" pitchFamily="2" charset="-78"/>
              </a:endParaRPr>
            </a:p>
          </p:txBody>
        </p:sp>
        <p:sp>
          <p:nvSpPr>
            <p:cNvPr id="13" name="Rectangle 12"/>
            <p:cNvSpPr/>
            <p:nvPr/>
          </p:nvSpPr>
          <p:spPr bwMode="auto">
            <a:xfrm>
              <a:off x="6165669" y="1175657"/>
              <a:ext cx="1123405" cy="9535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57263"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a:ln>
                    <a:noFill/>
                  </a:ln>
                  <a:solidFill>
                    <a:schemeClr val="tx1"/>
                  </a:solidFill>
                  <a:effectLst/>
                  <a:latin typeface="Arial" charset="0"/>
                  <a:cs typeface="B Nazanin" panose="00000400000000000000" pitchFamily="2" charset="-78"/>
                </a:rPr>
                <a:t>استقرار و نهادینه سازی تغییر</a:t>
              </a:r>
              <a:endParaRPr kumimoji="0" lang="en-US" sz="1600" b="1" i="0" u="none" strike="noStrike" cap="none" normalizeH="0" baseline="0" dirty="0">
                <a:ln>
                  <a:noFill/>
                </a:ln>
                <a:solidFill>
                  <a:schemeClr val="tx1"/>
                </a:solidFill>
                <a:effectLst/>
                <a:latin typeface="Arial" charset="0"/>
                <a:cs typeface="B Nazanin" panose="00000400000000000000" pitchFamily="2" charset="-78"/>
              </a:endParaRPr>
            </a:p>
          </p:txBody>
        </p:sp>
      </p:grpSp>
    </p:spTree>
    <p:extLst>
      <p:ext uri="{BB962C8B-B14F-4D97-AF65-F5344CB8AC3E}">
        <p14:creationId xmlns:p14="http://schemas.microsoft.com/office/powerpoint/2010/main" val="44838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278" y="2312442"/>
            <a:ext cx="10515600" cy="890387"/>
          </a:xfrm>
        </p:spPr>
        <p:txBody>
          <a:bodyPr/>
          <a:lstStyle/>
          <a:p>
            <a:pPr rtl="1"/>
            <a:r>
              <a:rPr lang="fa-IR" sz="3000" dirty="0">
                <a:cs typeface="B Zar" panose="00000400000000000000" pitchFamily="2" charset="-78"/>
              </a:rPr>
              <a:t>ذَلِكَ بِأَنَّ اللَّهَ لَمْ يَكُ مُغَيِّرًا نِعْمَةً أَنْعَمَهَا عَلَى قَوْمٍ حَتَّى يُغَيِّرُوا مَا بِأَنْفُسِهِمْ وَأَنَّ اللَّهَ سَمِيعٌ عَلِيمٌ</a:t>
            </a:r>
            <a:br>
              <a:rPr lang="fa-IR" sz="3000" dirty="0">
                <a:cs typeface="B Zar" panose="00000400000000000000" pitchFamily="2" charset="-78"/>
              </a:rPr>
            </a:br>
            <a:r>
              <a:rPr lang="fa-IR" sz="1800" dirty="0">
                <a:cs typeface="B Zar" panose="00000400000000000000" pitchFamily="2" charset="-78"/>
              </a:rPr>
              <a:t>سوره مبارکه انفال- آیه ۵۳</a:t>
            </a:r>
            <a:endParaRPr lang="en-US" sz="1800" dirty="0">
              <a:cs typeface="B Zar" panose="00000400000000000000" pitchFamily="2" charset="-78"/>
            </a:endParaRPr>
          </a:p>
        </p:txBody>
      </p:sp>
      <p:sp>
        <p:nvSpPr>
          <p:cNvPr id="3" name="Rectangle 2"/>
          <p:cNvSpPr/>
          <p:nvPr/>
        </p:nvSpPr>
        <p:spPr bwMode="auto">
          <a:xfrm>
            <a:off x="5038725" y="1453670"/>
            <a:ext cx="2114550" cy="4077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717947" rtl="1"/>
            <a:r>
              <a:rPr lang="fa-IR" sz="1425" dirty="0">
                <a:cs typeface="B Titr" panose="00000700000000000000" pitchFamily="2" charset="-78"/>
              </a:rPr>
              <a:t>بسم الله الرحمن الرحیم</a:t>
            </a:r>
            <a:endParaRPr lang="en-US" sz="1425" dirty="0">
              <a:cs typeface="B Titr" panose="00000700000000000000" pitchFamily="2" charset="-78"/>
            </a:endParaRPr>
          </a:p>
        </p:txBody>
      </p:sp>
      <p:sp>
        <p:nvSpPr>
          <p:cNvPr id="4" name="Rectangle 3"/>
          <p:cNvSpPr/>
          <p:nvPr/>
        </p:nvSpPr>
        <p:spPr>
          <a:xfrm>
            <a:off x="601435" y="3713684"/>
            <a:ext cx="10989129" cy="369332"/>
          </a:xfrm>
          <a:prstGeom prst="rect">
            <a:avLst/>
          </a:prstGeom>
        </p:spPr>
        <p:txBody>
          <a:bodyPr wrap="square">
            <a:spAutoFit/>
          </a:bodyPr>
          <a:lstStyle/>
          <a:p>
            <a:pPr algn="ctr" rtl="1"/>
            <a:r>
              <a:rPr lang="fa-IR" b="1" dirty="0">
                <a:solidFill>
                  <a:srgbClr val="FF0000"/>
                </a:solidFill>
                <a:latin typeface="Arial" panose="020B0604020202020204" pitchFamily="34" charset="0"/>
                <a:cs typeface="B Titr" panose="00000700000000000000" pitchFamily="2" charset="-78"/>
              </a:rPr>
              <a:t>خداوند بر آن نیست که نعمتی را که به قومی عطا کرد تغییر دهد  تا وقتی که آن قوم حال خود را تغییر دهند، و خدا شنوا و داناست.</a:t>
            </a:r>
            <a:endParaRPr lang="en-US" b="1" dirty="0">
              <a:solidFill>
                <a:srgbClr val="FF0000"/>
              </a:solidFill>
              <a:cs typeface="B Titr" panose="00000700000000000000" pitchFamily="2" charset="-78"/>
            </a:endParaRPr>
          </a:p>
        </p:txBody>
      </p:sp>
    </p:spTree>
    <p:extLst>
      <p:ext uri="{BB962C8B-B14F-4D97-AF65-F5344CB8AC3E}">
        <p14:creationId xmlns:p14="http://schemas.microsoft.com/office/powerpoint/2010/main" val="64445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18293" y="-51140"/>
            <a:ext cx="8745583" cy="717716"/>
          </a:xfrm>
        </p:spPr>
        <p:txBody>
          <a:bodyPr>
            <a:noAutofit/>
          </a:bodyPr>
          <a:lstStyle/>
          <a:p>
            <a:pPr algn="ctr" rtl="1"/>
            <a:r>
              <a:rPr lang="fa-IR" sz="4000" dirty="0">
                <a:solidFill>
                  <a:srgbClr val="C00000"/>
                </a:solidFill>
                <a:cs typeface="B Titr" panose="00000700000000000000" pitchFamily="2" charset="-78"/>
              </a:rPr>
              <a:t>گامهای تغییربر اساس مدل جان کاتر</a:t>
            </a:r>
            <a:endParaRPr lang="en-US" sz="4000" dirty="0">
              <a:solidFill>
                <a:srgbClr val="C00000"/>
              </a:solidFill>
              <a:cs typeface="B Titr" panose="00000700000000000000" pitchFamily="2" charset="-78"/>
            </a:endParaRPr>
          </a:p>
        </p:txBody>
      </p:sp>
      <p:sp>
        <p:nvSpPr>
          <p:cNvPr id="7" name="Text Box 4"/>
          <p:cNvSpPr txBox="1">
            <a:spLocks noChangeArrowheads="1"/>
          </p:cNvSpPr>
          <p:nvPr/>
        </p:nvSpPr>
        <p:spPr bwMode="auto">
          <a:xfrm>
            <a:off x="599580" y="6466115"/>
            <a:ext cx="6769183" cy="246221"/>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1000" dirty="0" err="1">
                <a:solidFill>
                  <a:srgbClr val="000066"/>
                </a:solidFill>
                <a:latin typeface="Verdana" pitchFamily="34" charset="0"/>
              </a:rPr>
              <a:t>Burnes</a:t>
            </a:r>
            <a:r>
              <a:rPr lang="en-US" sz="1000" dirty="0">
                <a:solidFill>
                  <a:srgbClr val="000066"/>
                </a:solidFill>
                <a:latin typeface="Verdana" pitchFamily="34" charset="0"/>
              </a:rPr>
              <a:t>, B. 1995, “Managing change”, Pitman Publishing, London, p.257</a:t>
            </a:r>
          </a:p>
        </p:txBody>
      </p:sp>
      <p:sp>
        <p:nvSpPr>
          <p:cNvPr id="8" name="Rectangle 7"/>
          <p:cNvSpPr/>
          <p:nvPr/>
        </p:nvSpPr>
        <p:spPr>
          <a:xfrm>
            <a:off x="7707085" y="870540"/>
            <a:ext cx="4088674" cy="3170099"/>
          </a:xfrm>
          <a:prstGeom prst="rect">
            <a:avLst/>
          </a:prstGeom>
          <a:solidFill>
            <a:schemeClr val="accent4">
              <a:lumMod val="10000"/>
              <a:lumOff val="90000"/>
            </a:schemeClr>
          </a:solidFill>
        </p:spPr>
        <p:txBody>
          <a:bodyPr wrap="square">
            <a:spAutoFit/>
          </a:bodyPr>
          <a:lstStyle/>
          <a:p>
            <a:pPr algn="r" rtl="1"/>
            <a:r>
              <a:rPr lang="fa-IR" sz="4000" dirty="0">
                <a:solidFill>
                  <a:srgbClr val="222222"/>
                </a:solidFill>
                <a:latin typeface="Tahoma" panose="020B0604030504040204" pitchFamily="34" charset="0"/>
                <a:cs typeface="B Nazanin" panose="00000400000000000000" pitchFamily="2" charset="-78"/>
              </a:rPr>
              <a:t>۵) </a:t>
            </a:r>
            <a:r>
              <a:rPr lang="fa-IR" sz="4000" b="1" dirty="0">
                <a:solidFill>
                  <a:srgbClr val="222222"/>
                </a:solidFill>
                <a:latin typeface="Tahoma" panose="020B0604030504040204" pitchFamily="34" charset="0"/>
                <a:cs typeface="B Nazanin" panose="00000400000000000000" pitchFamily="2" charset="-78"/>
              </a:rPr>
              <a:t>توان افزایی: </a:t>
            </a:r>
            <a:endParaRPr lang="en-US" sz="4000" b="1" dirty="0">
              <a:solidFill>
                <a:srgbClr val="222222"/>
              </a:solidFill>
              <a:latin typeface="Tahoma" panose="020B0604030504040204" pitchFamily="34" charset="0"/>
              <a:cs typeface="B Nazanin" panose="00000400000000000000" pitchFamily="2" charset="-78"/>
            </a:endParaRPr>
          </a:p>
          <a:p>
            <a:pPr algn="r" rtl="1"/>
            <a:r>
              <a:rPr lang="fa-IR" sz="4000" dirty="0">
                <a:solidFill>
                  <a:srgbClr val="222222"/>
                </a:solidFill>
                <a:latin typeface="Tahoma" panose="020B0604030504040204" pitchFamily="34" charset="0"/>
                <a:cs typeface="B Nazanin" panose="00000400000000000000" pitchFamily="2" charset="-78"/>
              </a:rPr>
              <a:t>موانع را از میان بردارید، بازخوردهای مفید و حمایت مدیرتان را فراهم كنید. </a:t>
            </a:r>
          </a:p>
        </p:txBody>
      </p:sp>
      <p:grpSp>
        <p:nvGrpSpPr>
          <p:cNvPr id="14" name="Group 13"/>
          <p:cNvGrpSpPr/>
          <p:nvPr/>
        </p:nvGrpSpPr>
        <p:grpSpPr>
          <a:xfrm>
            <a:off x="365761" y="875211"/>
            <a:ext cx="7236822" cy="4924698"/>
            <a:chOff x="365761" y="875211"/>
            <a:chExt cx="7236822" cy="4924698"/>
          </a:xfrm>
        </p:grpSpPr>
        <p:pic>
          <p:nvPicPr>
            <p:cNvPr id="3074" name="Picture 2" descr="Image result for kotter steps of change">
              <a:extLst>
                <a:ext uri="{FF2B5EF4-FFF2-40B4-BE49-F238E27FC236}">
                  <a16:creationId xmlns:a16="http://schemas.microsoft.com/office/drawing/2014/main" id="{4E257876-431D-403B-8C51-7B41564E49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82" t="6665" r="853" b="15086"/>
            <a:stretch/>
          </p:blipFill>
          <p:spPr bwMode="auto">
            <a:xfrm>
              <a:off x="365761" y="875211"/>
              <a:ext cx="7236822" cy="492469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953589" y="2677886"/>
              <a:ext cx="1619794" cy="69233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57263" rtl="1" eaLnBrk="1" fontAlgn="base" latinLnBrk="0" hangingPunct="1">
                <a:lnSpc>
                  <a:spcPct val="100000"/>
                </a:lnSpc>
                <a:spcBef>
                  <a:spcPct val="0"/>
                </a:spcBef>
                <a:spcAft>
                  <a:spcPct val="0"/>
                </a:spcAft>
                <a:buClrTx/>
                <a:buSzTx/>
                <a:buFontTx/>
                <a:buNone/>
                <a:tabLst/>
              </a:pPr>
              <a:r>
                <a:rPr kumimoji="0" lang="fa-IR" sz="1900" b="0" i="0" u="none" strike="noStrike" cap="none" normalizeH="0" baseline="0" dirty="0">
                  <a:ln>
                    <a:noFill/>
                  </a:ln>
                  <a:solidFill>
                    <a:schemeClr val="tx1"/>
                  </a:solidFill>
                  <a:effectLst/>
                  <a:latin typeface="Arial" charset="0"/>
                  <a:cs typeface="B Nazanin" panose="00000400000000000000" pitchFamily="2" charset="-78"/>
                </a:rPr>
                <a:t>ایجاد فضای تغییر</a:t>
              </a:r>
              <a:endParaRPr kumimoji="0" lang="en-US" sz="1900" b="0" i="0" u="none" strike="noStrike" cap="none" normalizeH="0" baseline="0" dirty="0">
                <a:ln>
                  <a:noFill/>
                </a:ln>
                <a:solidFill>
                  <a:schemeClr val="tx1"/>
                </a:solidFill>
                <a:effectLst/>
                <a:latin typeface="Arial" charset="0"/>
                <a:cs typeface="B Nazanin" panose="00000400000000000000" pitchFamily="2" charset="-78"/>
              </a:endParaRPr>
            </a:p>
          </p:txBody>
        </p:sp>
        <p:sp>
          <p:nvSpPr>
            <p:cNvPr id="11" name="Rectangle 10"/>
            <p:cNvSpPr/>
            <p:nvPr/>
          </p:nvSpPr>
          <p:spPr bwMode="auto">
            <a:xfrm>
              <a:off x="3553097" y="1541417"/>
              <a:ext cx="1907177" cy="77070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57263"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a:ln>
                    <a:noFill/>
                  </a:ln>
                  <a:solidFill>
                    <a:schemeClr val="tx1"/>
                  </a:solidFill>
                  <a:effectLst/>
                  <a:latin typeface="Arial" charset="0"/>
                  <a:cs typeface="B Nazanin" panose="00000400000000000000" pitchFamily="2" charset="-78"/>
                </a:rPr>
                <a:t>مشارکت و توانمندسازی کل سازمان</a:t>
              </a:r>
              <a:endParaRPr kumimoji="0" lang="en-US" sz="1600" b="1" i="0" u="none" strike="noStrike" cap="none" normalizeH="0" baseline="0" dirty="0">
                <a:ln>
                  <a:noFill/>
                </a:ln>
                <a:solidFill>
                  <a:schemeClr val="tx1"/>
                </a:solidFill>
                <a:effectLst/>
                <a:latin typeface="Arial" charset="0"/>
                <a:cs typeface="B Nazanin" panose="00000400000000000000" pitchFamily="2" charset="-78"/>
              </a:endParaRPr>
            </a:p>
          </p:txBody>
        </p:sp>
        <p:sp>
          <p:nvSpPr>
            <p:cNvPr id="13" name="Rectangle 12"/>
            <p:cNvSpPr/>
            <p:nvPr/>
          </p:nvSpPr>
          <p:spPr bwMode="auto">
            <a:xfrm>
              <a:off x="6165669" y="1175657"/>
              <a:ext cx="1123405" cy="9535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57263"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a:ln>
                    <a:noFill/>
                  </a:ln>
                  <a:solidFill>
                    <a:schemeClr val="tx1"/>
                  </a:solidFill>
                  <a:effectLst/>
                  <a:latin typeface="Arial" charset="0"/>
                  <a:cs typeface="B Nazanin" panose="00000400000000000000" pitchFamily="2" charset="-78"/>
                </a:rPr>
                <a:t>استقرار و نهادینه سازی تغییر</a:t>
              </a:r>
              <a:endParaRPr kumimoji="0" lang="en-US" sz="1600" b="1" i="0" u="none" strike="noStrike" cap="none" normalizeH="0" baseline="0" dirty="0">
                <a:ln>
                  <a:noFill/>
                </a:ln>
                <a:solidFill>
                  <a:schemeClr val="tx1"/>
                </a:solidFill>
                <a:effectLst/>
                <a:latin typeface="Arial" charset="0"/>
                <a:cs typeface="B Nazanin" panose="00000400000000000000" pitchFamily="2" charset="-78"/>
              </a:endParaRPr>
            </a:p>
          </p:txBody>
        </p:sp>
      </p:grpSp>
    </p:spTree>
    <p:extLst>
      <p:ext uri="{BB962C8B-B14F-4D97-AF65-F5344CB8AC3E}">
        <p14:creationId xmlns:p14="http://schemas.microsoft.com/office/powerpoint/2010/main" val="423310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18293" y="-51140"/>
            <a:ext cx="8745583" cy="717716"/>
          </a:xfrm>
        </p:spPr>
        <p:txBody>
          <a:bodyPr>
            <a:noAutofit/>
          </a:bodyPr>
          <a:lstStyle/>
          <a:p>
            <a:pPr algn="ctr" rtl="1"/>
            <a:r>
              <a:rPr lang="fa-IR" sz="4000" dirty="0">
                <a:solidFill>
                  <a:srgbClr val="C00000"/>
                </a:solidFill>
                <a:cs typeface="B Titr" panose="00000700000000000000" pitchFamily="2" charset="-78"/>
              </a:rPr>
              <a:t>گامهای تغییربر اساس مدل جان کاتر</a:t>
            </a:r>
            <a:endParaRPr lang="en-US" sz="4000" dirty="0">
              <a:solidFill>
                <a:srgbClr val="C00000"/>
              </a:solidFill>
              <a:cs typeface="B Titr" panose="00000700000000000000" pitchFamily="2" charset="-78"/>
            </a:endParaRPr>
          </a:p>
        </p:txBody>
      </p:sp>
      <p:sp>
        <p:nvSpPr>
          <p:cNvPr id="7" name="Text Box 4"/>
          <p:cNvSpPr txBox="1">
            <a:spLocks noChangeArrowheads="1"/>
          </p:cNvSpPr>
          <p:nvPr/>
        </p:nvSpPr>
        <p:spPr bwMode="auto">
          <a:xfrm>
            <a:off x="599580" y="6466115"/>
            <a:ext cx="6769183" cy="246221"/>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1000" dirty="0" err="1">
                <a:solidFill>
                  <a:srgbClr val="000066"/>
                </a:solidFill>
                <a:latin typeface="Verdana" pitchFamily="34" charset="0"/>
              </a:rPr>
              <a:t>Burnes</a:t>
            </a:r>
            <a:r>
              <a:rPr lang="en-US" sz="1000" dirty="0">
                <a:solidFill>
                  <a:srgbClr val="000066"/>
                </a:solidFill>
                <a:latin typeface="Verdana" pitchFamily="34" charset="0"/>
              </a:rPr>
              <a:t>, B. 1995, “Managing change”, Pitman Publishing, London, p.257</a:t>
            </a:r>
          </a:p>
        </p:txBody>
      </p:sp>
      <p:sp>
        <p:nvSpPr>
          <p:cNvPr id="8" name="Rectangle 7"/>
          <p:cNvSpPr/>
          <p:nvPr/>
        </p:nvSpPr>
        <p:spPr>
          <a:xfrm>
            <a:off x="7707085" y="870540"/>
            <a:ext cx="4088674" cy="3170099"/>
          </a:xfrm>
          <a:prstGeom prst="rect">
            <a:avLst/>
          </a:prstGeom>
          <a:solidFill>
            <a:schemeClr val="accent4">
              <a:lumMod val="10000"/>
              <a:lumOff val="90000"/>
            </a:schemeClr>
          </a:solidFill>
        </p:spPr>
        <p:txBody>
          <a:bodyPr wrap="square">
            <a:spAutoFit/>
          </a:bodyPr>
          <a:lstStyle/>
          <a:p>
            <a:pPr algn="r" rtl="1"/>
            <a:r>
              <a:rPr lang="fa-IR" sz="4000" dirty="0">
                <a:solidFill>
                  <a:srgbClr val="222222"/>
                </a:solidFill>
                <a:latin typeface="Tahoma" panose="020B0604030504040204" pitchFamily="34" charset="0"/>
                <a:cs typeface="B Nazanin" panose="00000400000000000000" pitchFamily="2" charset="-78"/>
              </a:rPr>
              <a:t>۶) </a:t>
            </a:r>
            <a:r>
              <a:rPr lang="fa-IR" sz="4000" b="1" dirty="0">
                <a:solidFill>
                  <a:srgbClr val="222222"/>
                </a:solidFill>
                <a:latin typeface="Tahoma" panose="020B0604030504040204" pitchFamily="34" charset="0"/>
                <a:cs typeface="B Nazanin" panose="00000400000000000000" pitchFamily="2" charset="-78"/>
              </a:rPr>
              <a:t>كسب موفقیت‌های سریع:</a:t>
            </a:r>
            <a:endParaRPr lang="en-US" sz="4000" b="1" dirty="0">
              <a:solidFill>
                <a:srgbClr val="222222"/>
              </a:solidFill>
              <a:latin typeface="Tahoma" panose="020B0604030504040204" pitchFamily="34" charset="0"/>
              <a:cs typeface="B Nazanin" panose="00000400000000000000" pitchFamily="2" charset="-78"/>
            </a:endParaRPr>
          </a:p>
          <a:p>
            <a:pPr algn="r" rtl="1"/>
            <a:r>
              <a:rPr lang="fa-IR" sz="4000" b="1" dirty="0">
                <a:solidFill>
                  <a:srgbClr val="222222"/>
                </a:solidFill>
                <a:latin typeface="Tahoma" panose="020B0604030504040204" pitchFamily="34" charset="0"/>
                <a:cs typeface="B Nazanin" panose="00000400000000000000" pitchFamily="2" charset="-78"/>
              </a:rPr>
              <a:t> </a:t>
            </a:r>
            <a:r>
              <a:rPr lang="fa-IR" sz="4000" dirty="0">
                <a:solidFill>
                  <a:srgbClr val="222222"/>
                </a:solidFill>
                <a:latin typeface="Tahoma" panose="020B0604030504040204" pitchFamily="34" charset="0"/>
                <a:cs typeface="B Nazanin" panose="00000400000000000000" pitchFamily="2" charset="-78"/>
              </a:rPr>
              <a:t>اهدافی را در آغاز تعیین كنیدكه دستیابی به آنها آسان و سریع باشد. </a:t>
            </a:r>
          </a:p>
        </p:txBody>
      </p:sp>
      <p:grpSp>
        <p:nvGrpSpPr>
          <p:cNvPr id="14" name="Group 13"/>
          <p:cNvGrpSpPr/>
          <p:nvPr/>
        </p:nvGrpSpPr>
        <p:grpSpPr>
          <a:xfrm>
            <a:off x="365761" y="875211"/>
            <a:ext cx="7236822" cy="4924698"/>
            <a:chOff x="365761" y="875211"/>
            <a:chExt cx="7236822" cy="4924698"/>
          </a:xfrm>
        </p:grpSpPr>
        <p:pic>
          <p:nvPicPr>
            <p:cNvPr id="3074" name="Picture 2" descr="Image result for kotter steps of change">
              <a:extLst>
                <a:ext uri="{FF2B5EF4-FFF2-40B4-BE49-F238E27FC236}">
                  <a16:creationId xmlns:a16="http://schemas.microsoft.com/office/drawing/2014/main" id="{4E257876-431D-403B-8C51-7B41564E49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82" t="6665" r="853" b="15086"/>
            <a:stretch/>
          </p:blipFill>
          <p:spPr bwMode="auto">
            <a:xfrm>
              <a:off x="365761" y="875211"/>
              <a:ext cx="7236822" cy="492469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953589" y="2677886"/>
              <a:ext cx="1619794" cy="69233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57263" rtl="1" eaLnBrk="1" fontAlgn="base" latinLnBrk="0" hangingPunct="1">
                <a:lnSpc>
                  <a:spcPct val="100000"/>
                </a:lnSpc>
                <a:spcBef>
                  <a:spcPct val="0"/>
                </a:spcBef>
                <a:spcAft>
                  <a:spcPct val="0"/>
                </a:spcAft>
                <a:buClrTx/>
                <a:buSzTx/>
                <a:buFontTx/>
                <a:buNone/>
                <a:tabLst/>
              </a:pPr>
              <a:r>
                <a:rPr kumimoji="0" lang="fa-IR" sz="1900" b="0" i="0" u="none" strike="noStrike" cap="none" normalizeH="0" baseline="0" dirty="0">
                  <a:ln>
                    <a:noFill/>
                  </a:ln>
                  <a:solidFill>
                    <a:schemeClr val="tx1"/>
                  </a:solidFill>
                  <a:effectLst/>
                  <a:latin typeface="Arial" charset="0"/>
                  <a:cs typeface="B Nazanin" panose="00000400000000000000" pitchFamily="2" charset="-78"/>
                </a:rPr>
                <a:t>ایجاد فضای تغییر</a:t>
              </a:r>
              <a:endParaRPr kumimoji="0" lang="en-US" sz="1900" b="0" i="0" u="none" strike="noStrike" cap="none" normalizeH="0" baseline="0" dirty="0">
                <a:ln>
                  <a:noFill/>
                </a:ln>
                <a:solidFill>
                  <a:schemeClr val="tx1"/>
                </a:solidFill>
                <a:effectLst/>
                <a:latin typeface="Arial" charset="0"/>
                <a:cs typeface="B Nazanin" panose="00000400000000000000" pitchFamily="2" charset="-78"/>
              </a:endParaRPr>
            </a:p>
          </p:txBody>
        </p:sp>
        <p:sp>
          <p:nvSpPr>
            <p:cNvPr id="11" name="Rectangle 10"/>
            <p:cNvSpPr/>
            <p:nvPr/>
          </p:nvSpPr>
          <p:spPr bwMode="auto">
            <a:xfrm>
              <a:off x="3553097" y="1541417"/>
              <a:ext cx="1907177" cy="77070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57263"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a:ln>
                    <a:noFill/>
                  </a:ln>
                  <a:solidFill>
                    <a:schemeClr val="tx1"/>
                  </a:solidFill>
                  <a:effectLst/>
                  <a:latin typeface="Arial" charset="0"/>
                  <a:cs typeface="B Nazanin" panose="00000400000000000000" pitchFamily="2" charset="-78"/>
                </a:rPr>
                <a:t>مشارکت و توانمندسازی کل سازمان</a:t>
              </a:r>
              <a:endParaRPr kumimoji="0" lang="en-US" sz="1600" b="1" i="0" u="none" strike="noStrike" cap="none" normalizeH="0" baseline="0" dirty="0">
                <a:ln>
                  <a:noFill/>
                </a:ln>
                <a:solidFill>
                  <a:schemeClr val="tx1"/>
                </a:solidFill>
                <a:effectLst/>
                <a:latin typeface="Arial" charset="0"/>
                <a:cs typeface="B Nazanin" panose="00000400000000000000" pitchFamily="2" charset="-78"/>
              </a:endParaRPr>
            </a:p>
          </p:txBody>
        </p:sp>
        <p:sp>
          <p:nvSpPr>
            <p:cNvPr id="13" name="Rectangle 12"/>
            <p:cNvSpPr/>
            <p:nvPr/>
          </p:nvSpPr>
          <p:spPr bwMode="auto">
            <a:xfrm>
              <a:off x="6165669" y="1175657"/>
              <a:ext cx="1123405" cy="9535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57263"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a:ln>
                    <a:noFill/>
                  </a:ln>
                  <a:solidFill>
                    <a:schemeClr val="tx1"/>
                  </a:solidFill>
                  <a:effectLst/>
                  <a:latin typeface="Arial" charset="0"/>
                  <a:cs typeface="B Nazanin" panose="00000400000000000000" pitchFamily="2" charset="-78"/>
                </a:rPr>
                <a:t>استقرار و نهادینه سازی تغییر</a:t>
              </a:r>
              <a:endParaRPr kumimoji="0" lang="en-US" sz="1600" b="1" i="0" u="none" strike="noStrike" cap="none" normalizeH="0" baseline="0" dirty="0">
                <a:ln>
                  <a:noFill/>
                </a:ln>
                <a:solidFill>
                  <a:schemeClr val="tx1"/>
                </a:solidFill>
                <a:effectLst/>
                <a:latin typeface="Arial" charset="0"/>
                <a:cs typeface="B Nazanin" panose="00000400000000000000" pitchFamily="2" charset="-78"/>
              </a:endParaRPr>
            </a:p>
          </p:txBody>
        </p:sp>
      </p:grpSp>
    </p:spTree>
    <p:extLst>
      <p:ext uri="{BB962C8B-B14F-4D97-AF65-F5344CB8AC3E}">
        <p14:creationId xmlns:p14="http://schemas.microsoft.com/office/powerpoint/2010/main" val="10321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18293" y="-51140"/>
            <a:ext cx="8745583" cy="717716"/>
          </a:xfrm>
        </p:spPr>
        <p:txBody>
          <a:bodyPr>
            <a:noAutofit/>
          </a:bodyPr>
          <a:lstStyle/>
          <a:p>
            <a:pPr algn="ctr" rtl="1"/>
            <a:r>
              <a:rPr lang="fa-IR" sz="4000" dirty="0">
                <a:solidFill>
                  <a:srgbClr val="C00000"/>
                </a:solidFill>
                <a:cs typeface="B Titr" panose="00000700000000000000" pitchFamily="2" charset="-78"/>
              </a:rPr>
              <a:t>گامهای تغییربر اساس مدل جان کاتر</a:t>
            </a:r>
            <a:endParaRPr lang="en-US" sz="4000" dirty="0">
              <a:solidFill>
                <a:srgbClr val="C00000"/>
              </a:solidFill>
              <a:cs typeface="B Titr" panose="00000700000000000000" pitchFamily="2" charset="-78"/>
            </a:endParaRPr>
          </a:p>
        </p:txBody>
      </p:sp>
      <p:sp>
        <p:nvSpPr>
          <p:cNvPr id="7" name="Text Box 4"/>
          <p:cNvSpPr txBox="1">
            <a:spLocks noChangeArrowheads="1"/>
          </p:cNvSpPr>
          <p:nvPr/>
        </p:nvSpPr>
        <p:spPr bwMode="auto">
          <a:xfrm>
            <a:off x="599580" y="6466115"/>
            <a:ext cx="6769183" cy="246221"/>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1000" dirty="0" err="1">
                <a:solidFill>
                  <a:srgbClr val="000066"/>
                </a:solidFill>
                <a:latin typeface="Verdana" pitchFamily="34" charset="0"/>
              </a:rPr>
              <a:t>Burnes</a:t>
            </a:r>
            <a:r>
              <a:rPr lang="en-US" sz="1000" dirty="0">
                <a:solidFill>
                  <a:srgbClr val="000066"/>
                </a:solidFill>
                <a:latin typeface="Verdana" pitchFamily="34" charset="0"/>
              </a:rPr>
              <a:t>, B. 1995, “Managing change”, Pitman Publishing, London, p.257</a:t>
            </a:r>
          </a:p>
        </p:txBody>
      </p:sp>
      <p:sp>
        <p:nvSpPr>
          <p:cNvPr id="8" name="Rectangle 7"/>
          <p:cNvSpPr/>
          <p:nvPr/>
        </p:nvSpPr>
        <p:spPr>
          <a:xfrm>
            <a:off x="7707085" y="870540"/>
            <a:ext cx="4088674" cy="3170099"/>
          </a:xfrm>
          <a:prstGeom prst="rect">
            <a:avLst/>
          </a:prstGeom>
          <a:solidFill>
            <a:schemeClr val="accent4">
              <a:lumMod val="10000"/>
              <a:lumOff val="90000"/>
            </a:schemeClr>
          </a:solidFill>
        </p:spPr>
        <p:txBody>
          <a:bodyPr wrap="square">
            <a:spAutoFit/>
          </a:bodyPr>
          <a:lstStyle/>
          <a:p>
            <a:pPr algn="r" rtl="1"/>
            <a:r>
              <a:rPr lang="fa-IR" sz="4000" dirty="0">
                <a:solidFill>
                  <a:srgbClr val="222222"/>
                </a:solidFill>
                <a:latin typeface="Tahoma" panose="020B0604030504040204" pitchFamily="34" charset="0"/>
                <a:cs typeface="B Nazanin" panose="00000400000000000000" pitchFamily="2" charset="-78"/>
              </a:rPr>
              <a:t>۷) </a:t>
            </a:r>
            <a:r>
              <a:rPr lang="fa-IR" sz="4000" b="1" dirty="0">
                <a:solidFill>
                  <a:srgbClr val="222222"/>
                </a:solidFill>
                <a:latin typeface="Tahoma" panose="020B0604030504040204" pitchFamily="34" charset="0"/>
                <a:cs typeface="B Nazanin" panose="00000400000000000000" pitchFamily="2" charset="-78"/>
              </a:rPr>
              <a:t>پیگیری:</a:t>
            </a:r>
            <a:r>
              <a:rPr lang="fa-IR" sz="4000" dirty="0">
                <a:solidFill>
                  <a:srgbClr val="222222"/>
                </a:solidFill>
                <a:latin typeface="Tahoma" panose="020B0604030504040204" pitchFamily="34" charset="0"/>
                <a:cs typeface="B Nazanin" panose="00000400000000000000" pitchFamily="2" charset="-78"/>
              </a:rPr>
              <a:t> </a:t>
            </a:r>
            <a:endParaRPr lang="en-US" sz="4000" dirty="0">
              <a:solidFill>
                <a:srgbClr val="222222"/>
              </a:solidFill>
              <a:latin typeface="Tahoma" panose="020B0604030504040204" pitchFamily="34" charset="0"/>
              <a:cs typeface="B Nazanin" panose="00000400000000000000" pitchFamily="2" charset="-78"/>
            </a:endParaRPr>
          </a:p>
          <a:p>
            <a:pPr algn="r" rtl="1"/>
            <a:r>
              <a:rPr lang="fa-IR" sz="4000" dirty="0">
                <a:solidFill>
                  <a:srgbClr val="222222"/>
                </a:solidFill>
                <a:latin typeface="Tahoma" panose="020B0604030504040204" pitchFamily="34" charset="0"/>
                <a:cs typeface="B Nazanin" panose="00000400000000000000" pitchFamily="2" charset="-78"/>
              </a:rPr>
              <a:t>قصد و هدفی كه دارید و اصرار بر آن را در سازمان زنده نگه دارید و تقویت کنید.</a:t>
            </a:r>
            <a:endParaRPr lang="en-US" sz="4000" dirty="0">
              <a:cs typeface="B Nazanin" panose="00000400000000000000" pitchFamily="2" charset="-78"/>
            </a:endParaRPr>
          </a:p>
        </p:txBody>
      </p:sp>
      <p:grpSp>
        <p:nvGrpSpPr>
          <p:cNvPr id="14" name="Group 13"/>
          <p:cNvGrpSpPr/>
          <p:nvPr/>
        </p:nvGrpSpPr>
        <p:grpSpPr>
          <a:xfrm>
            <a:off x="365761" y="875211"/>
            <a:ext cx="7236822" cy="4924698"/>
            <a:chOff x="365761" y="875211"/>
            <a:chExt cx="7236822" cy="4924698"/>
          </a:xfrm>
        </p:grpSpPr>
        <p:pic>
          <p:nvPicPr>
            <p:cNvPr id="3074" name="Picture 2" descr="Image result for kotter steps of change">
              <a:extLst>
                <a:ext uri="{FF2B5EF4-FFF2-40B4-BE49-F238E27FC236}">
                  <a16:creationId xmlns:a16="http://schemas.microsoft.com/office/drawing/2014/main" id="{4E257876-431D-403B-8C51-7B41564E49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82" t="6665" r="853" b="15086"/>
            <a:stretch/>
          </p:blipFill>
          <p:spPr bwMode="auto">
            <a:xfrm>
              <a:off x="365761" y="875211"/>
              <a:ext cx="7236822" cy="492469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953589" y="2677886"/>
              <a:ext cx="1619794" cy="69233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57263" rtl="1" eaLnBrk="1" fontAlgn="base" latinLnBrk="0" hangingPunct="1">
                <a:lnSpc>
                  <a:spcPct val="100000"/>
                </a:lnSpc>
                <a:spcBef>
                  <a:spcPct val="0"/>
                </a:spcBef>
                <a:spcAft>
                  <a:spcPct val="0"/>
                </a:spcAft>
                <a:buClrTx/>
                <a:buSzTx/>
                <a:buFontTx/>
                <a:buNone/>
                <a:tabLst/>
              </a:pPr>
              <a:r>
                <a:rPr kumimoji="0" lang="fa-IR" sz="1900" b="0" i="0" u="none" strike="noStrike" cap="none" normalizeH="0" baseline="0" dirty="0">
                  <a:ln>
                    <a:noFill/>
                  </a:ln>
                  <a:solidFill>
                    <a:schemeClr val="tx1"/>
                  </a:solidFill>
                  <a:effectLst/>
                  <a:latin typeface="Arial" charset="0"/>
                  <a:cs typeface="B Nazanin" panose="00000400000000000000" pitchFamily="2" charset="-78"/>
                </a:rPr>
                <a:t>ایجاد فضای تغییر</a:t>
              </a:r>
              <a:endParaRPr kumimoji="0" lang="en-US" sz="1900" b="0" i="0" u="none" strike="noStrike" cap="none" normalizeH="0" baseline="0" dirty="0">
                <a:ln>
                  <a:noFill/>
                </a:ln>
                <a:solidFill>
                  <a:schemeClr val="tx1"/>
                </a:solidFill>
                <a:effectLst/>
                <a:latin typeface="Arial" charset="0"/>
                <a:cs typeface="B Nazanin" panose="00000400000000000000" pitchFamily="2" charset="-78"/>
              </a:endParaRPr>
            </a:p>
          </p:txBody>
        </p:sp>
        <p:sp>
          <p:nvSpPr>
            <p:cNvPr id="11" name="Rectangle 10"/>
            <p:cNvSpPr/>
            <p:nvPr/>
          </p:nvSpPr>
          <p:spPr bwMode="auto">
            <a:xfrm>
              <a:off x="3553097" y="1541417"/>
              <a:ext cx="1907177" cy="7707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57263"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a:ln>
                    <a:noFill/>
                  </a:ln>
                  <a:solidFill>
                    <a:schemeClr val="tx1"/>
                  </a:solidFill>
                  <a:effectLst/>
                  <a:latin typeface="Arial" charset="0"/>
                  <a:cs typeface="B Nazanin" panose="00000400000000000000" pitchFamily="2" charset="-78"/>
                </a:rPr>
                <a:t>مشارکت و توانمندسازی کل سازمان</a:t>
              </a:r>
              <a:endParaRPr kumimoji="0" lang="en-US" sz="1600" b="1" i="0" u="none" strike="noStrike" cap="none" normalizeH="0" baseline="0" dirty="0">
                <a:ln>
                  <a:noFill/>
                </a:ln>
                <a:solidFill>
                  <a:schemeClr val="tx1"/>
                </a:solidFill>
                <a:effectLst/>
                <a:latin typeface="Arial" charset="0"/>
                <a:cs typeface="B Nazanin" panose="00000400000000000000" pitchFamily="2" charset="-78"/>
              </a:endParaRPr>
            </a:p>
          </p:txBody>
        </p:sp>
        <p:sp>
          <p:nvSpPr>
            <p:cNvPr id="13" name="Rectangle 12"/>
            <p:cNvSpPr/>
            <p:nvPr/>
          </p:nvSpPr>
          <p:spPr bwMode="auto">
            <a:xfrm>
              <a:off x="6165669" y="1175657"/>
              <a:ext cx="1123405" cy="9535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57263"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a:ln>
                    <a:noFill/>
                  </a:ln>
                  <a:solidFill>
                    <a:schemeClr val="tx1"/>
                  </a:solidFill>
                  <a:effectLst/>
                  <a:latin typeface="Arial" charset="0"/>
                  <a:cs typeface="B Nazanin" panose="00000400000000000000" pitchFamily="2" charset="-78"/>
                </a:rPr>
                <a:t>استقرار و نهادینه سازی تغییر</a:t>
              </a:r>
              <a:endParaRPr kumimoji="0" lang="en-US" sz="1600" b="1" i="0" u="none" strike="noStrike" cap="none" normalizeH="0" baseline="0" dirty="0">
                <a:ln>
                  <a:noFill/>
                </a:ln>
                <a:solidFill>
                  <a:schemeClr val="tx1"/>
                </a:solidFill>
                <a:effectLst/>
                <a:latin typeface="Arial" charset="0"/>
                <a:cs typeface="B Nazanin" panose="00000400000000000000" pitchFamily="2" charset="-78"/>
              </a:endParaRPr>
            </a:p>
          </p:txBody>
        </p:sp>
      </p:grpSp>
    </p:spTree>
    <p:extLst>
      <p:ext uri="{BB962C8B-B14F-4D97-AF65-F5344CB8AC3E}">
        <p14:creationId xmlns:p14="http://schemas.microsoft.com/office/powerpoint/2010/main" val="198273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18293" y="-51140"/>
            <a:ext cx="8745583" cy="717716"/>
          </a:xfrm>
        </p:spPr>
        <p:txBody>
          <a:bodyPr>
            <a:noAutofit/>
          </a:bodyPr>
          <a:lstStyle/>
          <a:p>
            <a:pPr algn="ctr" rtl="1"/>
            <a:r>
              <a:rPr lang="fa-IR" sz="4000" dirty="0">
                <a:solidFill>
                  <a:srgbClr val="C00000"/>
                </a:solidFill>
                <a:cs typeface="B Titr" panose="00000700000000000000" pitchFamily="2" charset="-78"/>
              </a:rPr>
              <a:t>گامهای تغییربر اساس مدل جان کاتر</a:t>
            </a:r>
            <a:endParaRPr lang="en-US" sz="4000" dirty="0">
              <a:solidFill>
                <a:srgbClr val="C00000"/>
              </a:solidFill>
              <a:cs typeface="B Titr" panose="00000700000000000000" pitchFamily="2" charset="-78"/>
            </a:endParaRPr>
          </a:p>
        </p:txBody>
      </p:sp>
      <p:sp>
        <p:nvSpPr>
          <p:cNvPr id="7" name="Text Box 4"/>
          <p:cNvSpPr txBox="1">
            <a:spLocks noChangeArrowheads="1"/>
          </p:cNvSpPr>
          <p:nvPr/>
        </p:nvSpPr>
        <p:spPr bwMode="auto">
          <a:xfrm>
            <a:off x="599580" y="6466115"/>
            <a:ext cx="6769183" cy="246221"/>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1000" dirty="0" err="1">
                <a:solidFill>
                  <a:srgbClr val="000066"/>
                </a:solidFill>
                <a:latin typeface="Verdana" pitchFamily="34" charset="0"/>
              </a:rPr>
              <a:t>Burnes</a:t>
            </a:r>
            <a:r>
              <a:rPr lang="en-US" sz="1000" dirty="0">
                <a:solidFill>
                  <a:srgbClr val="000066"/>
                </a:solidFill>
                <a:latin typeface="Verdana" pitchFamily="34" charset="0"/>
              </a:rPr>
              <a:t>, B. 1995, “Managing change”, Pitman Publishing, London, p.257</a:t>
            </a:r>
          </a:p>
        </p:txBody>
      </p:sp>
      <p:sp>
        <p:nvSpPr>
          <p:cNvPr id="8" name="Rectangle 7"/>
          <p:cNvSpPr/>
          <p:nvPr/>
        </p:nvSpPr>
        <p:spPr>
          <a:xfrm>
            <a:off x="7707085" y="870540"/>
            <a:ext cx="4088674" cy="5016758"/>
          </a:xfrm>
          <a:prstGeom prst="rect">
            <a:avLst/>
          </a:prstGeom>
          <a:solidFill>
            <a:schemeClr val="accent4">
              <a:lumMod val="10000"/>
              <a:lumOff val="90000"/>
            </a:schemeClr>
          </a:solidFill>
        </p:spPr>
        <p:txBody>
          <a:bodyPr wrap="square">
            <a:spAutoFit/>
          </a:bodyPr>
          <a:lstStyle/>
          <a:p>
            <a:pPr algn="r" rtl="1"/>
            <a:r>
              <a:rPr lang="fa-IR" sz="4000" dirty="0">
                <a:solidFill>
                  <a:srgbClr val="222222"/>
                </a:solidFill>
                <a:latin typeface="Tahoma" panose="020B0604030504040204" pitchFamily="34" charset="0"/>
                <a:cs typeface="B Nazanin" panose="00000400000000000000" pitchFamily="2" charset="-78"/>
              </a:rPr>
              <a:t>۸) </a:t>
            </a:r>
            <a:r>
              <a:rPr lang="fa-IR" sz="4000" b="1" dirty="0">
                <a:solidFill>
                  <a:srgbClr val="222222"/>
                </a:solidFill>
                <a:latin typeface="Tahoma" panose="020B0604030504040204" pitchFamily="34" charset="0"/>
                <a:cs typeface="B Nazanin" panose="00000400000000000000" pitchFamily="2" charset="-78"/>
              </a:rPr>
              <a:t>نهادینه سازی: </a:t>
            </a:r>
            <a:endParaRPr lang="en-US" sz="4000" b="1" dirty="0">
              <a:solidFill>
                <a:srgbClr val="222222"/>
              </a:solidFill>
              <a:latin typeface="Tahoma" panose="020B0604030504040204" pitchFamily="34" charset="0"/>
              <a:cs typeface="B Nazanin" panose="00000400000000000000" pitchFamily="2" charset="-78"/>
            </a:endParaRPr>
          </a:p>
          <a:p>
            <a:pPr algn="r" rtl="1"/>
            <a:r>
              <a:rPr lang="fa-IR" sz="4000" dirty="0">
                <a:solidFill>
                  <a:srgbClr val="222222"/>
                </a:solidFill>
                <a:latin typeface="Tahoma" panose="020B0604030504040204" pitchFamily="34" charset="0"/>
                <a:cs typeface="B Nazanin" panose="00000400000000000000" pitchFamily="2" charset="-78"/>
              </a:rPr>
              <a:t>ارزش تغییر موفق را با استفاده از نیروها و مدیران جدید كه بتوانند در سازمان تغییر ایجاد كنند، افزایش دهید و تغییر را با فرهنگ سازمان در هم بیامیزید.</a:t>
            </a:r>
            <a:endParaRPr lang="en-US" sz="4000" dirty="0">
              <a:cs typeface="B Nazanin" panose="00000400000000000000" pitchFamily="2" charset="-78"/>
            </a:endParaRPr>
          </a:p>
        </p:txBody>
      </p:sp>
      <p:grpSp>
        <p:nvGrpSpPr>
          <p:cNvPr id="14" name="Group 13"/>
          <p:cNvGrpSpPr/>
          <p:nvPr/>
        </p:nvGrpSpPr>
        <p:grpSpPr>
          <a:xfrm>
            <a:off x="365761" y="875211"/>
            <a:ext cx="7236822" cy="4924698"/>
            <a:chOff x="365761" y="875211"/>
            <a:chExt cx="7236822" cy="4924698"/>
          </a:xfrm>
        </p:grpSpPr>
        <p:pic>
          <p:nvPicPr>
            <p:cNvPr id="3074" name="Picture 2" descr="Image result for kotter steps of change">
              <a:extLst>
                <a:ext uri="{FF2B5EF4-FFF2-40B4-BE49-F238E27FC236}">
                  <a16:creationId xmlns:a16="http://schemas.microsoft.com/office/drawing/2014/main" id="{4E257876-431D-403B-8C51-7B41564E49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82" t="6665" r="853" b="15086"/>
            <a:stretch/>
          </p:blipFill>
          <p:spPr bwMode="auto">
            <a:xfrm>
              <a:off x="365761" y="875211"/>
              <a:ext cx="7236822" cy="492469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953589" y="2677886"/>
              <a:ext cx="1619794" cy="69233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57263" rtl="1" eaLnBrk="1" fontAlgn="base" latinLnBrk="0" hangingPunct="1">
                <a:lnSpc>
                  <a:spcPct val="100000"/>
                </a:lnSpc>
                <a:spcBef>
                  <a:spcPct val="0"/>
                </a:spcBef>
                <a:spcAft>
                  <a:spcPct val="0"/>
                </a:spcAft>
                <a:buClrTx/>
                <a:buSzTx/>
                <a:buFontTx/>
                <a:buNone/>
                <a:tabLst/>
              </a:pPr>
              <a:r>
                <a:rPr kumimoji="0" lang="fa-IR" sz="1900" b="0" i="0" u="none" strike="noStrike" cap="none" normalizeH="0" baseline="0" dirty="0">
                  <a:ln>
                    <a:noFill/>
                  </a:ln>
                  <a:solidFill>
                    <a:schemeClr val="tx1"/>
                  </a:solidFill>
                  <a:effectLst/>
                  <a:latin typeface="Arial" charset="0"/>
                  <a:cs typeface="B Nazanin" panose="00000400000000000000" pitchFamily="2" charset="-78"/>
                </a:rPr>
                <a:t>ایجاد فضای تغییر</a:t>
              </a:r>
              <a:endParaRPr kumimoji="0" lang="en-US" sz="1900" b="0" i="0" u="none" strike="noStrike" cap="none" normalizeH="0" baseline="0" dirty="0">
                <a:ln>
                  <a:noFill/>
                </a:ln>
                <a:solidFill>
                  <a:schemeClr val="tx1"/>
                </a:solidFill>
                <a:effectLst/>
                <a:latin typeface="Arial" charset="0"/>
                <a:cs typeface="B Nazanin" panose="00000400000000000000" pitchFamily="2" charset="-78"/>
              </a:endParaRPr>
            </a:p>
          </p:txBody>
        </p:sp>
        <p:sp>
          <p:nvSpPr>
            <p:cNvPr id="11" name="Rectangle 10"/>
            <p:cNvSpPr/>
            <p:nvPr/>
          </p:nvSpPr>
          <p:spPr bwMode="auto">
            <a:xfrm>
              <a:off x="3553097" y="1541417"/>
              <a:ext cx="1907177" cy="7707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57263"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a:ln>
                    <a:noFill/>
                  </a:ln>
                  <a:solidFill>
                    <a:schemeClr val="tx1"/>
                  </a:solidFill>
                  <a:effectLst/>
                  <a:latin typeface="Arial" charset="0"/>
                  <a:cs typeface="B Nazanin" panose="00000400000000000000" pitchFamily="2" charset="-78"/>
                </a:rPr>
                <a:t>مشارکت و توانمندسازی کل سازمان</a:t>
              </a:r>
              <a:endParaRPr kumimoji="0" lang="en-US" sz="1600" b="1" i="0" u="none" strike="noStrike" cap="none" normalizeH="0" baseline="0" dirty="0">
                <a:ln>
                  <a:noFill/>
                </a:ln>
                <a:solidFill>
                  <a:schemeClr val="tx1"/>
                </a:solidFill>
                <a:effectLst/>
                <a:latin typeface="Arial" charset="0"/>
                <a:cs typeface="B Nazanin" panose="00000400000000000000" pitchFamily="2" charset="-78"/>
              </a:endParaRPr>
            </a:p>
          </p:txBody>
        </p:sp>
        <p:sp>
          <p:nvSpPr>
            <p:cNvPr id="13" name="Rectangle 12"/>
            <p:cNvSpPr/>
            <p:nvPr/>
          </p:nvSpPr>
          <p:spPr bwMode="auto">
            <a:xfrm>
              <a:off x="6165669" y="1175657"/>
              <a:ext cx="1123405" cy="9535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57263"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a:ln>
                    <a:noFill/>
                  </a:ln>
                  <a:solidFill>
                    <a:schemeClr val="tx1"/>
                  </a:solidFill>
                  <a:effectLst/>
                  <a:latin typeface="Arial" charset="0"/>
                  <a:cs typeface="B Nazanin" panose="00000400000000000000" pitchFamily="2" charset="-78"/>
                </a:rPr>
                <a:t>استقرار و نهادینه سازی تغییر</a:t>
              </a:r>
              <a:endParaRPr kumimoji="0" lang="en-US" sz="1600" b="1" i="0" u="none" strike="noStrike" cap="none" normalizeH="0" baseline="0" dirty="0">
                <a:ln>
                  <a:noFill/>
                </a:ln>
                <a:solidFill>
                  <a:schemeClr val="tx1"/>
                </a:solidFill>
                <a:effectLst/>
                <a:latin typeface="Arial" charset="0"/>
                <a:cs typeface="B Nazanin" panose="00000400000000000000" pitchFamily="2" charset="-78"/>
              </a:endParaRPr>
            </a:p>
          </p:txBody>
        </p:sp>
      </p:grpSp>
    </p:spTree>
    <p:extLst>
      <p:ext uri="{BB962C8B-B14F-4D97-AF65-F5344CB8AC3E}">
        <p14:creationId xmlns:p14="http://schemas.microsoft.com/office/powerpoint/2010/main" val="236195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32" name="Rectangle 80"/>
          <p:cNvSpPr>
            <a:spLocks noGrp="1" noChangeArrowheads="1"/>
          </p:cNvSpPr>
          <p:nvPr>
            <p:ph type="title"/>
          </p:nvPr>
        </p:nvSpPr>
        <p:spPr>
          <a:xfrm>
            <a:off x="1515388" y="312351"/>
            <a:ext cx="8950837" cy="563563"/>
          </a:xfrm>
        </p:spPr>
        <p:txBody>
          <a:bodyPr>
            <a:noAutofit/>
          </a:bodyPr>
          <a:lstStyle/>
          <a:p>
            <a:pPr algn="ctr" defTabSz="914400" eaLnBrk="0" hangingPunct="0"/>
            <a:r>
              <a:rPr lang="ar-SA" altLang="en-US" sz="4000" dirty="0"/>
              <a:t>دلایل عدم موفقیت و الزامات موفقیت</a:t>
            </a:r>
            <a:r>
              <a:rPr lang="en-US" altLang="en-US" sz="4000" dirty="0"/>
              <a:t> </a:t>
            </a:r>
          </a:p>
        </p:txBody>
      </p:sp>
      <p:sp>
        <p:nvSpPr>
          <p:cNvPr id="151554" name="Line 2"/>
          <p:cNvSpPr>
            <a:spLocks noChangeShapeType="1"/>
          </p:cNvSpPr>
          <p:nvPr/>
        </p:nvSpPr>
        <p:spPr bwMode="auto">
          <a:xfrm>
            <a:off x="1559170" y="1554977"/>
            <a:ext cx="9050215" cy="0"/>
          </a:xfrm>
          <a:prstGeom prst="line">
            <a:avLst/>
          </a:prstGeom>
          <a:noFill/>
          <a:ln w="25400">
            <a:solidFill>
              <a:schemeClr val="tx1"/>
            </a:solidFill>
            <a:round/>
            <a:headEnd/>
            <a:tailEnd/>
          </a:ln>
          <a:effectLst/>
        </p:spPr>
        <p:txBody>
          <a:bodyPr wrap="none" anchor="ctr"/>
          <a:lstStyle/>
          <a:p>
            <a:pPr fontAlgn="base">
              <a:spcBef>
                <a:spcPct val="0"/>
              </a:spcBef>
              <a:spcAft>
                <a:spcPct val="0"/>
              </a:spcAft>
            </a:pPr>
            <a:endParaRPr lang="fr-CH" sz="1754">
              <a:solidFill>
                <a:srgbClr val="000066"/>
              </a:solidFill>
              <a:latin typeface="Arial" charset="0"/>
            </a:endParaRPr>
          </a:p>
        </p:txBody>
      </p:sp>
      <p:sp>
        <p:nvSpPr>
          <p:cNvPr id="151555" name="Line 3"/>
          <p:cNvSpPr>
            <a:spLocks noChangeShapeType="1"/>
          </p:cNvSpPr>
          <p:nvPr/>
        </p:nvSpPr>
        <p:spPr bwMode="auto">
          <a:xfrm>
            <a:off x="1559170" y="2047346"/>
            <a:ext cx="9050215" cy="0"/>
          </a:xfrm>
          <a:prstGeom prst="line">
            <a:avLst/>
          </a:prstGeom>
          <a:noFill/>
          <a:ln w="25400">
            <a:solidFill>
              <a:schemeClr val="tx1"/>
            </a:solidFill>
            <a:round/>
            <a:headEnd/>
            <a:tailEnd/>
          </a:ln>
          <a:effectLst/>
        </p:spPr>
        <p:txBody>
          <a:bodyPr wrap="none" anchor="ctr"/>
          <a:lstStyle/>
          <a:p>
            <a:pPr fontAlgn="base">
              <a:spcBef>
                <a:spcPct val="0"/>
              </a:spcBef>
              <a:spcAft>
                <a:spcPct val="0"/>
              </a:spcAft>
            </a:pPr>
            <a:endParaRPr lang="fr-CH" sz="1754">
              <a:solidFill>
                <a:srgbClr val="000066"/>
              </a:solidFill>
              <a:latin typeface="Arial" charset="0"/>
            </a:endParaRPr>
          </a:p>
        </p:txBody>
      </p:sp>
      <p:sp>
        <p:nvSpPr>
          <p:cNvPr id="151556" name="Rectangle 4"/>
          <p:cNvSpPr>
            <a:spLocks noChangeArrowheads="1"/>
          </p:cNvSpPr>
          <p:nvPr/>
        </p:nvSpPr>
        <p:spPr bwMode="auto">
          <a:xfrm>
            <a:off x="1780974" y="1598939"/>
            <a:ext cx="837138" cy="423854"/>
          </a:xfrm>
          <a:prstGeom prst="rect">
            <a:avLst/>
          </a:prstGeom>
          <a:noFill/>
          <a:ln w="12700">
            <a:noFill/>
            <a:miter lim="800000"/>
            <a:headEnd/>
            <a:tailEnd/>
          </a:ln>
          <a:effectLst/>
        </p:spPr>
        <p:txBody>
          <a:bodyPr wrap="none" lIns="83527" tIns="41031" rIns="83527" bIns="41031">
            <a:spAutoFit/>
          </a:bodyPr>
          <a:lstStyle/>
          <a:p>
            <a:pPr algn="ctr" fontAlgn="base">
              <a:spcBef>
                <a:spcPct val="0"/>
              </a:spcBef>
              <a:spcAft>
                <a:spcPct val="0"/>
              </a:spcAft>
            </a:pPr>
            <a:r>
              <a:rPr lang="en-US" sz="1108" dirty="0">
                <a:solidFill>
                  <a:srgbClr val="9964A2"/>
                </a:solidFill>
                <a:latin typeface="Arial" charset="0"/>
              </a:rPr>
              <a:t>Necessary</a:t>
            </a:r>
          </a:p>
          <a:p>
            <a:pPr algn="ctr" fontAlgn="base">
              <a:spcBef>
                <a:spcPct val="0"/>
              </a:spcBef>
              <a:spcAft>
                <a:spcPct val="0"/>
              </a:spcAft>
            </a:pPr>
            <a:r>
              <a:rPr lang="en-US" sz="1108" dirty="0">
                <a:solidFill>
                  <a:srgbClr val="9964A2"/>
                </a:solidFill>
                <a:latin typeface="Arial" charset="0"/>
              </a:rPr>
              <a:t>Change</a:t>
            </a:r>
          </a:p>
        </p:txBody>
      </p:sp>
      <p:sp>
        <p:nvSpPr>
          <p:cNvPr id="151557" name="Rectangle 5"/>
          <p:cNvSpPr>
            <a:spLocks noChangeArrowheads="1"/>
          </p:cNvSpPr>
          <p:nvPr/>
        </p:nvSpPr>
        <p:spPr bwMode="auto">
          <a:xfrm>
            <a:off x="3159456" y="1598939"/>
            <a:ext cx="625542" cy="423854"/>
          </a:xfrm>
          <a:prstGeom prst="rect">
            <a:avLst/>
          </a:prstGeom>
          <a:noFill/>
          <a:ln w="12700">
            <a:noFill/>
            <a:miter lim="800000"/>
            <a:headEnd/>
            <a:tailEnd/>
          </a:ln>
          <a:effectLst/>
        </p:spPr>
        <p:txBody>
          <a:bodyPr wrap="none" lIns="83527" tIns="41031" rIns="83527" bIns="41031">
            <a:spAutoFit/>
          </a:bodyPr>
          <a:lstStyle/>
          <a:p>
            <a:pPr algn="ctr" fontAlgn="base">
              <a:spcBef>
                <a:spcPct val="0"/>
              </a:spcBef>
              <a:spcAft>
                <a:spcPct val="0"/>
              </a:spcAft>
            </a:pPr>
            <a:r>
              <a:rPr lang="en-US" sz="1108" dirty="0">
                <a:solidFill>
                  <a:srgbClr val="9964A2"/>
                </a:solidFill>
                <a:latin typeface="Arial" charset="0"/>
              </a:rPr>
              <a:t>Shared</a:t>
            </a:r>
            <a:br>
              <a:rPr lang="en-US" sz="1108" dirty="0">
                <a:solidFill>
                  <a:srgbClr val="9964A2"/>
                </a:solidFill>
                <a:latin typeface="Arial" charset="0"/>
              </a:rPr>
            </a:br>
            <a:r>
              <a:rPr lang="en-US" sz="1108" dirty="0">
                <a:solidFill>
                  <a:srgbClr val="9964A2"/>
                </a:solidFill>
                <a:latin typeface="Arial" charset="0"/>
              </a:rPr>
              <a:t>Vision</a:t>
            </a:r>
          </a:p>
        </p:txBody>
      </p:sp>
      <p:sp>
        <p:nvSpPr>
          <p:cNvPr id="151558" name="Rectangle 6"/>
          <p:cNvSpPr>
            <a:spLocks noChangeArrowheads="1"/>
          </p:cNvSpPr>
          <p:nvPr/>
        </p:nvSpPr>
        <p:spPr bwMode="auto">
          <a:xfrm>
            <a:off x="4310951" y="1598939"/>
            <a:ext cx="991026" cy="423854"/>
          </a:xfrm>
          <a:prstGeom prst="rect">
            <a:avLst/>
          </a:prstGeom>
          <a:noFill/>
          <a:ln w="12700">
            <a:noFill/>
            <a:miter lim="800000"/>
            <a:headEnd/>
            <a:tailEnd/>
          </a:ln>
          <a:effectLst/>
        </p:spPr>
        <p:txBody>
          <a:bodyPr wrap="none" lIns="83527" tIns="41031" rIns="83527" bIns="41031">
            <a:spAutoFit/>
          </a:bodyPr>
          <a:lstStyle/>
          <a:p>
            <a:pPr algn="ctr" fontAlgn="base">
              <a:spcBef>
                <a:spcPct val="0"/>
              </a:spcBef>
              <a:spcAft>
                <a:spcPct val="0"/>
              </a:spcAft>
            </a:pPr>
            <a:r>
              <a:rPr lang="en-US" sz="1108" dirty="0">
                <a:solidFill>
                  <a:srgbClr val="9964A2"/>
                </a:solidFill>
                <a:latin typeface="Arial" charset="0"/>
              </a:rPr>
              <a:t>Support from</a:t>
            </a:r>
            <a:br>
              <a:rPr lang="en-US" sz="1108" dirty="0">
                <a:solidFill>
                  <a:srgbClr val="9964A2"/>
                </a:solidFill>
                <a:latin typeface="Arial" charset="0"/>
              </a:rPr>
            </a:br>
            <a:r>
              <a:rPr lang="en-US" sz="1108" dirty="0">
                <a:solidFill>
                  <a:srgbClr val="9964A2"/>
                </a:solidFill>
                <a:latin typeface="Arial" charset="0"/>
              </a:rPr>
              <a:t>Leadership</a:t>
            </a:r>
          </a:p>
        </p:txBody>
      </p:sp>
      <p:sp>
        <p:nvSpPr>
          <p:cNvPr id="151559" name="Rectangle 7"/>
          <p:cNvSpPr>
            <a:spLocks noChangeArrowheads="1"/>
          </p:cNvSpPr>
          <p:nvPr/>
        </p:nvSpPr>
        <p:spPr bwMode="auto">
          <a:xfrm>
            <a:off x="5564624" y="1598939"/>
            <a:ext cx="1160945" cy="423854"/>
          </a:xfrm>
          <a:prstGeom prst="rect">
            <a:avLst/>
          </a:prstGeom>
          <a:noFill/>
          <a:ln w="12700">
            <a:noFill/>
            <a:miter lim="800000"/>
            <a:headEnd/>
            <a:tailEnd/>
          </a:ln>
          <a:effectLst/>
        </p:spPr>
        <p:txBody>
          <a:bodyPr wrap="none" lIns="83527" tIns="41031" rIns="83527" bIns="41031">
            <a:spAutoFit/>
          </a:bodyPr>
          <a:lstStyle/>
          <a:p>
            <a:pPr algn="ctr" fontAlgn="base">
              <a:spcBef>
                <a:spcPct val="0"/>
              </a:spcBef>
              <a:spcAft>
                <a:spcPct val="0"/>
              </a:spcAft>
            </a:pPr>
            <a:r>
              <a:rPr lang="en-US" sz="1108" dirty="0">
                <a:solidFill>
                  <a:srgbClr val="9964A2"/>
                </a:solidFill>
                <a:latin typeface="Arial" charset="0"/>
              </a:rPr>
              <a:t>Comprehensive</a:t>
            </a:r>
            <a:br>
              <a:rPr lang="en-US" sz="1108" dirty="0">
                <a:solidFill>
                  <a:srgbClr val="9964A2"/>
                </a:solidFill>
                <a:latin typeface="Arial" charset="0"/>
              </a:rPr>
            </a:br>
            <a:r>
              <a:rPr lang="en-US" sz="1108" dirty="0">
                <a:solidFill>
                  <a:srgbClr val="9964A2"/>
                </a:solidFill>
                <a:latin typeface="Arial" charset="0"/>
              </a:rPr>
              <a:t>Approach</a:t>
            </a:r>
          </a:p>
        </p:txBody>
      </p:sp>
      <p:sp>
        <p:nvSpPr>
          <p:cNvPr id="151560" name="Rectangle 8"/>
          <p:cNvSpPr>
            <a:spLocks noChangeArrowheads="1"/>
          </p:cNvSpPr>
          <p:nvPr/>
        </p:nvSpPr>
        <p:spPr bwMode="auto">
          <a:xfrm>
            <a:off x="6873804" y="1598939"/>
            <a:ext cx="1215447" cy="423854"/>
          </a:xfrm>
          <a:prstGeom prst="rect">
            <a:avLst/>
          </a:prstGeom>
          <a:noFill/>
          <a:ln w="12700">
            <a:noFill/>
            <a:miter lim="800000"/>
            <a:headEnd/>
            <a:tailEnd/>
          </a:ln>
          <a:effectLst/>
        </p:spPr>
        <p:txBody>
          <a:bodyPr wrap="none" lIns="83527" tIns="41031" rIns="83527" bIns="41031">
            <a:spAutoFit/>
          </a:bodyPr>
          <a:lstStyle/>
          <a:p>
            <a:pPr algn="ctr" fontAlgn="base">
              <a:spcBef>
                <a:spcPct val="0"/>
              </a:spcBef>
              <a:spcAft>
                <a:spcPct val="0"/>
              </a:spcAft>
            </a:pPr>
            <a:r>
              <a:rPr lang="en-US" sz="1108" dirty="0">
                <a:solidFill>
                  <a:srgbClr val="9964A2"/>
                </a:solidFill>
                <a:latin typeface="Arial" charset="0"/>
              </a:rPr>
              <a:t>Process</a:t>
            </a:r>
          </a:p>
          <a:p>
            <a:pPr algn="ctr" fontAlgn="base">
              <a:spcBef>
                <a:spcPct val="0"/>
              </a:spcBef>
              <a:spcAft>
                <a:spcPct val="0"/>
              </a:spcAft>
            </a:pPr>
            <a:r>
              <a:rPr lang="en-US" sz="1108" dirty="0">
                <a:solidFill>
                  <a:srgbClr val="9964A2"/>
                </a:solidFill>
                <a:latin typeface="Arial" charset="0"/>
              </a:rPr>
              <a:t>Based Approach</a:t>
            </a:r>
          </a:p>
        </p:txBody>
      </p:sp>
      <p:sp>
        <p:nvSpPr>
          <p:cNvPr id="151561" name="Rectangle 9"/>
          <p:cNvSpPr>
            <a:spLocks noChangeArrowheads="1"/>
          </p:cNvSpPr>
          <p:nvPr/>
        </p:nvSpPr>
        <p:spPr bwMode="auto">
          <a:xfrm>
            <a:off x="8227459" y="1598939"/>
            <a:ext cx="1035910" cy="423854"/>
          </a:xfrm>
          <a:prstGeom prst="rect">
            <a:avLst/>
          </a:prstGeom>
          <a:noFill/>
          <a:ln w="12700">
            <a:noFill/>
            <a:miter lim="800000"/>
            <a:headEnd/>
            <a:tailEnd/>
          </a:ln>
          <a:effectLst/>
        </p:spPr>
        <p:txBody>
          <a:bodyPr wrap="none" lIns="83527" tIns="41031" rIns="83527" bIns="41031">
            <a:spAutoFit/>
          </a:bodyPr>
          <a:lstStyle/>
          <a:p>
            <a:pPr algn="ctr" fontAlgn="base">
              <a:spcBef>
                <a:spcPct val="0"/>
              </a:spcBef>
              <a:spcAft>
                <a:spcPct val="0"/>
              </a:spcAft>
            </a:pPr>
            <a:r>
              <a:rPr lang="en-US" sz="1108" dirty="0">
                <a:solidFill>
                  <a:srgbClr val="9964A2"/>
                </a:solidFill>
                <a:latin typeface="Arial" charset="0"/>
              </a:rPr>
              <a:t>Performance</a:t>
            </a:r>
            <a:br>
              <a:rPr lang="en-US" sz="1108" dirty="0">
                <a:solidFill>
                  <a:srgbClr val="9964A2"/>
                </a:solidFill>
                <a:latin typeface="Arial" charset="0"/>
              </a:rPr>
            </a:br>
            <a:r>
              <a:rPr lang="en-US" sz="1108" dirty="0">
                <a:solidFill>
                  <a:srgbClr val="9964A2"/>
                </a:solidFill>
                <a:latin typeface="Arial" charset="0"/>
              </a:rPr>
              <a:t>Measurement</a:t>
            </a:r>
          </a:p>
        </p:txBody>
      </p:sp>
      <p:sp>
        <p:nvSpPr>
          <p:cNvPr id="151562" name="Rectangle 10"/>
          <p:cNvSpPr>
            <a:spLocks noChangeArrowheads="1"/>
          </p:cNvSpPr>
          <p:nvPr/>
        </p:nvSpPr>
        <p:spPr bwMode="auto">
          <a:xfrm>
            <a:off x="9679504" y="1598939"/>
            <a:ext cx="664014" cy="423854"/>
          </a:xfrm>
          <a:prstGeom prst="rect">
            <a:avLst/>
          </a:prstGeom>
          <a:noFill/>
          <a:ln w="12700">
            <a:noFill/>
            <a:miter lim="800000"/>
            <a:headEnd/>
            <a:tailEnd/>
          </a:ln>
          <a:effectLst/>
        </p:spPr>
        <p:txBody>
          <a:bodyPr wrap="none" lIns="83527" tIns="41031" rIns="83527" bIns="41031">
            <a:spAutoFit/>
          </a:bodyPr>
          <a:lstStyle/>
          <a:p>
            <a:pPr algn="ctr" fontAlgn="base">
              <a:spcBef>
                <a:spcPct val="0"/>
              </a:spcBef>
              <a:spcAft>
                <a:spcPct val="0"/>
              </a:spcAft>
            </a:pPr>
            <a:r>
              <a:rPr lang="en-US" sz="1108" dirty="0">
                <a:solidFill>
                  <a:srgbClr val="9964A2"/>
                </a:solidFill>
                <a:latin typeface="Arial" charset="0"/>
              </a:rPr>
              <a:t>Lasting</a:t>
            </a:r>
            <a:br>
              <a:rPr lang="en-US" sz="1108" dirty="0">
                <a:solidFill>
                  <a:srgbClr val="9964A2"/>
                </a:solidFill>
                <a:latin typeface="Arial" charset="0"/>
              </a:rPr>
            </a:br>
            <a:r>
              <a:rPr lang="en-US" sz="1108" dirty="0">
                <a:solidFill>
                  <a:srgbClr val="9964A2"/>
                </a:solidFill>
                <a:latin typeface="Arial" charset="0"/>
              </a:rPr>
              <a:t>Change</a:t>
            </a:r>
          </a:p>
        </p:txBody>
      </p:sp>
      <p:sp>
        <p:nvSpPr>
          <p:cNvPr id="151563" name="Rectangle 11"/>
          <p:cNvSpPr>
            <a:spLocks noChangeArrowheads="1"/>
          </p:cNvSpPr>
          <p:nvPr/>
        </p:nvSpPr>
        <p:spPr bwMode="auto">
          <a:xfrm>
            <a:off x="2659673" y="1675139"/>
            <a:ext cx="293720" cy="338639"/>
          </a:xfrm>
          <a:prstGeom prst="rect">
            <a:avLst/>
          </a:prstGeom>
          <a:noFill/>
          <a:ln w="12700">
            <a:noFill/>
            <a:miter lim="800000"/>
            <a:headEnd/>
            <a:tailEnd/>
          </a:ln>
          <a:effectLst/>
        </p:spPr>
        <p:txBody>
          <a:bodyPr wrap="none" lIns="83527" tIns="41031" rIns="83527" bIns="41031">
            <a:spAutoFit/>
          </a:bodyPr>
          <a:lstStyle/>
          <a:p>
            <a:pPr fontAlgn="base">
              <a:spcBef>
                <a:spcPct val="0"/>
              </a:spcBef>
              <a:spcAft>
                <a:spcPct val="0"/>
              </a:spcAft>
            </a:pPr>
            <a:r>
              <a:rPr lang="en-US" sz="1662">
                <a:solidFill>
                  <a:srgbClr val="9964A2"/>
                </a:solidFill>
                <a:latin typeface="Arial" charset="0"/>
              </a:rPr>
              <a:t>+</a:t>
            </a:r>
          </a:p>
        </p:txBody>
      </p:sp>
      <p:sp>
        <p:nvSpPr>
          <p:cNvPr id="151564" name="Rectangle 12"/>
          <p:cNvSpPr>
            <a:spLocks noChangeArrowheads="1"/>
          </p:cNvSpPr>
          <p:nvPr/>
        </p:nvSpPr>
        <p:spPr bwMode="auto">
          <a:xfrm>
            <a:off x="3996104" y="1675139"/>
            <a:ext cx="293720" cy="338639"/>
          </a:xfrm>
          <a:prstGeom prst="rect">
            <a:avLst/>
          </a:prstGeom>
          <a:noFill/>
          <a:ln w="12700">
            <a:noFill/>
            <a:miter lim="800000"/>
            <a:headEnd/>
            <a:tailEnd/>
          </a:ln>
          <a:effectLst/>
        </p:spPr>
        <p:txBody>
          <a:bodyPr wrap="none" lIns="83527" tIns="41031" rIns="83527" bIns="41031">
            <a:spAutoFit/>
          </a:bodyPr>
          <a:lstStyle/>
          <a:p>
            <a:pPr fontAlgn="base">
              <a:spcBef>
                <a:spcPct val="0"/>
              </a:spcBef>
              <a:spcAft>
                <a:spcPct val="0"/>
              </a:spcAft>
            </a:pPr>
            <a:r>
              <a:rPr lang="en-US" sz="1662">
                <a:solidFill>
                  <a:srgbClr val="9964A2"/>
                </a:solidFill>
                <a:latin typeface="Arial" charset="0"/>
              </a:rPr>
              <a:t>+</a:t>
            </a:r>
          </a:p>
        </p:txBody>
      </p:sp>
      <p:sp>
        <p:nvSpPr>
          <p:cNvPr id="151565" name="Rectangle 13"/>
          <p:cNvSpPr>
            <a:spLocks noChangeArrowheads="1"/>
          </p:cNvSpPr>
          <p:nvPr/>
        </p:nvSpPr>
        <p:spPr bwMode="auto">
          <a:xfrm>
            <a:off x="5332535" y="1675139"/>
            <a:ext cx="293720" cy="338639"/>
          </a:xfrm>
          <a:prstGeom prst="rect">
            <a:avLst/>
          </a:prstGeom>
          <a:noFill/>
          <a:ln w="12700">
            <a:noFill/>
            <a:miter lim="800000"/>
            <a:headEnd/>
            <a:tailEnd/>
          </a:ln>
          <a:effectLst/>
        </p:spPr>
        <p:txBody>
          <a:bodyPr wrap="none" lIns="83527" tIns="41031" rIns="83527" bIns="41031">
            <a:spAutoFit/>
          </a:bodyPr>
          <a:lstStyle/>
          <a:p>
            <a:pPr fontAlgn="base">
              <a:spcBef>
                <a:spcPct val="0"/>
              </a:spcBef>
              <a:spcAft>
                <a:spcPct val="0"/>
              </a:spcAft>
            </a:pPr>
            <a:r>
              <a:rPr lang="en-US" sz="1662">
                <a:solidFill>
                  <a:srgbClr val="9964A2"/>
                </a:solidFill>
                <a:latin typeface="Arial" charset="0"/>
              </a:rPr>
              <a:t>+</a:t>
            </a:r>
          </a:p>
        </p:txBody>
      </p:sp>
      <p:sp>
        <p:nvSpPr>
          <p:cNvPr id="151566" name="Rectangle 14"/>
          <p:cNvSpPr>
            <a:spLocks noChangeArrowheads="1"/>
          </p:cNvSpPr>
          <p:nvPr/>
        </p:nvSpPr>
        <p:spPr bwMode="auto">
          <a:xfrm>
            <a:off x="6668966" y="1675139"/>
            <a:ext cx="293720" cy="338639"/>
          </a:xfrm>
          <a:prstGeom prst="rect">
            <a:avLst/>
          </a:prstGeom>
          <a:noFill/>
          <a:ln w="12700">
            <a:noFill/>
            <a:miter lim="800000"/>
            <a:headEnd/>
            <a:tailEnd/>
          </a:ln>
          <a:effectLst/>
        </p:spPr>
        <p:txBody>
          <a:bodyPr wrap="none" lIns="83527" tIns="41031" rIns="83527" bIns="41031">
            <a:spAutoFit/>
          </a:bodyPr>
          <a:lstStyle/>
          <a:p>
            <a:pPr fontAlgn="base">
              <a:spcBef>
                <a:spcPct val="0"/>
              </a:spcBef>
              <a:spcAft>
                <a:spcPct val="0"/>
              </a:spcAft>
            </a:pPr>
            <a:r>
              <a:rPr lang="en-US" sz="1662">
                <a:solidFill>
                  <a:srgbClr val="9964A2"/>
                </a:solidFill>
                <a:latin typeface="Arial" charset="0"/>
              </a:rPr>
              <a:t>+</a:t>
            </a:r>
          </a:p>
        </p:txBody>
      </p:sp>
      <p:sp>
        <p:nvSpPr>
          <p:cNvPr id="151567" name="Rectangle 15"/>
          <p:cNvSpPr>
            <a:spLocks noChangeArrowheads="1"/>
          </p:cNvSpPr>
          <p:nvPr/>
        </p:nvSpPr>
        <p:spPr bwMode="auto">
          <a:xfrm>
            <a:off x="7935058" y="1675139"/>
            <a:ext cx="293720" cy="338639"/>
          </a:xfrm>
          <a:prstGeom prst="rect">
            <a:avLst/>
          </a:prstGeom>
          <a:noFill/>
          <a:ln w="12700">
            <a:noFill/>
            <a:miter lim="800000"/>
            <a:headEnd/>
            <a:tailEnd/>
          </a:ln>
          <a:effectLst/>
        </p:spPr>
        <p:txBody>
          <a:bodyPr wrap="none" lIns="83527" tIns="41031" rIns="83527" bIns="41031">
            <a:spAutoFit/>
          </a:bodyPr>
          <a:lstStyle/>
          <a:p>
            <a:pPr fontAlgn="base">
              <a:spcBef>
                <a:spcPct val="0"/>
              </a:spcBef>
              <a:spcAft>
                <a:spcPct val="0"/>
              </a:spcAft>
            </a:pPr>
            <a:r>
              <a:rPr lang="en-US" sz="1662">
                <a:solidFill>
                  <a:srgbClr val="9964A2"/>
                </a:solidFill>
                <a:latin typeface="Arial" charset="0"/>
              </a:rPr>
              <a:t>+</a:t>
            </a:r>
          </a:p>
        </p:txBody>
      </p:sp>
      <p:sp>
        <p:nvSpPr>
          <p:cNvPr id="151568" name="Rectangle 16"/>
          <p:cNvSpPr>
            <a:spLocks noChangeArrowheads="1"/>
          </p:cNvSpPr>
          <p:nvPr/>
        </p:nvSpPr>
        <p:spPr bwMode="auto">
          <a:xfrm>
            <a:off x="9272954" y="1675139"/>
            <a:ext cx="293720" cy="338639"/>
          </a:xfrm>
          <a:prstGeom prst="rect">
            <a:avLst/>
          </a:prstGeom>
          <a:noFill/>
          <a:ln w="12700">
            <a:noFill/>
            <a:miter lim="800000"/>
            <a:headEnd/>
            <a:tailEnd/>
          </a:ln>
          <a:effectLst/>
        </p:spPr>
        <p:txBody>
          <a:bodyPr wrap="none" lIns="83527" tIns="41031" rIns="83527" bIns="41031">
            <a:spAutoFit/>
          </a:bodyPr>
          <a:lstStyle/>
          <a:p>
            <a:pPr fontAlgn="base">
              <a:spcBef>
                <a:spcPct val="0"/>
              </a:spcBef>
              <a:spcAft>
                <a:spcPct val="0"/>
              </a:spcAft>
            </a:pPr>
            <a:r>
              <a:rPr lang="en-US" sz="1662">
                <a:solidFill>
                  <a:srgbClr val="9964A2"/>
                </a:solidFill>
                <a:latin typeface="Arial" charset="0"/>
              </a:rPr>
              <a:t>=</a:t>
            </a:r>
          </a:p>
        </p:txBody>
      </p:sp>
      <p:sp>
        <p:nvSpPr>
          <p:cNvPr id="151569" name="Line 17"/>
          <p:cNvSpPr>
            <a:spLocks noChangeShapeType="1"/>
          </p:cNvSpPr>
          <p:nvPr/>
        </p:nvSpPr>
        <p:spPr bwMode="auto">
          <a:xfrm>
            <a:off x="1553308" y="2539715"/>
            <a:ext cx="9061938" cy="0"/>
          </a:xfrm>
          <a:prstGeom prst="line">
            <a:avLst/>
          </a:prstGeom>
          <a:noFill/>
          <a:ln w="12700">
            <a:solidFill>
              <a:schemeClr val="tx1"/>
            </a:solidFill>
            <a:round/>
            <a:headEnd/>
            <a:tailEnd/>
          </a:ln>
          <a:effectLst/>
        </p:spPr>
        <p:txBody>
          <a:bodyPr wrap="none" anchor="ctr"/>
          <a:lstStyle/>
          <a:p>
            <a:pPr fontAlgn="base">
              <a:spcBef>
                <a:spcPct val="0"/>
              </a:spcBef>
              <a:spcAft>
                <a:spcPct val="0"/>
              </a:spcAft>
            </a:pPr>
            <a:endParaRPr lang="fr-CH" sz="1754">
              <a:solidFill>
                <a:srgbClr val="000066"/>
              </a:solidFill>
              <a:latin typeface="Arial" charset="0"/>
            </a:endParaRPr>
          </a:p>
        </p:txBody>
      </p:sp>
      <p:sp>
        <p:nvSpPr>
          <p:cNvPr id="151570" name="Line 18"/>
          <p:cNvSpPr>
            <a:spLocks noChangeShapeType="1"/>
          </p:cNvSpPr>
          <p:nvPr/>
        </p:nvSpPr>
        <p:spPr bwMode="auto">
          <a:xfrm>
            <a:off x="1553308" y="3032085"/>
            <a:ext cx="9061938" cy="0"/>
          </a:xfrm>
          <a:prstGeom prst="line">
            <a:avLst/>
          </a:prstGeom>
          <a:noFill/>
          <a:ln w="12700">
            <a:solidFill>
              <a:schemeClr val="tx1"/>
            </a:solidFill>
            <a:round/>
            <a:headEnd/>
            <a:tailEnd/>
          </a:ln>
          <a:effectLst/>
        </p:spPr>
        <p:txBody>
          <a:bodyPr wrap="none" anchor="ctr"/>
          <a:lstStyle/>
          <a:p>
            <a:pPr fontAlgn="base">
              <a:spcBef>
                <a:spcPct val="0"/>
              </a:spcBef>
              <a:spcAft>
                <a:spcPct val="0"/>
              </a:spcAft>
            </a:pPr>
            <a:endParaRPr lang="fr-CH" sz="1754">
              <a:solidFill>
                <a:srgbClr val="000066"/>
              </a:solidFill>
              <a:latin typeface="Arial" charset="0"/>
            </a:endParaRPr>
          </a:p>
        </p:txBody>
      </p:sp>
      <p:sp>
        <p:nvSpPr>
          <p:cNvPr id="151571" name="Line 19"/>
          <p:cNvSpPr>
            <a:spLocks noChangeShapeType="1"/>
          </p:cNvSpPr>
          <p:nvPr/>
        </p:nvSpPr>
        <p:spPr bwMode="auto">
          <a:xfrm>
            <a:off x="1553308" y="3524454"/>
            <a:ext cx="9061938" cy="0"/>
          </a:xfrm>
          <a:prstGeom prst="line">
            <a:avLst/>
          </a:prstGeom>
          <a:noFill/>
          <a:ln w="12700">
            <a:solidFill>
              <a:schemeClr val="tx1"/>
            </a:solidFill>
            <a:round/>
            <a:headEnd/>
            <a:tailEnd/>
          </a:ln>
          <a:effectLst/>
        </p:spPr>
        <p:txBody>
          <a:bodyPr wrap="none" anchor="ctr"/>
          <a:lstStyle/>
          <a:p>
            <a:pPr fontAlgn="base">
              <a:spcBef>
                <a:spcPct val="0"/>
              </a:spcBef>
              <a:spcAft>
                <a:spcPct val="0"/>
              </a:spcAft>
            </a:pPr>
            <a:endParaRPr lang="fr-CH" sz="1754">
              <a:solidFill>
                <a:srgbClr val="000066"/>
              </a:solidFill>
              <a:latin typeface="Arial" charset="0"/>
            </a:endParaRPr>
          </a:p>
        </p:txBody>
      </p:sp>
      <p:sp>
        <p:nvSpPr>
          <p:cNvPr id="151572" name="Line 20"/>
          <p:cNvSpPr>
            <a:spLocks noChangeShapeType="1"/>
          </p:cNvSpPr>
          <p:nvPr/>
        </p:nvSpPr>
        <p:spPr bwMode="auto">
          <a:xfrm>
            <a:off x="1553308" y="4016823"/>
            <a:ext cx="9061938" cy="0"/>
          </a:xfrm>
          <a:prstGeom prst="line">
            <a:avLst/>
          </a:prstGeom>
          <a:noFill/>
          <a:ln w="12700">
            <a:solidFill>
              <a:schemeClr val="tx1"/>
            </a:solidFill>
            <a:round/>
            <a:headEnd/>
            <a:tailEnd/>
          </a:ln>
          <a:effectLst/>
        </p:spPr>
        <p:txBody>
          <a:bodyPr wrap="none" anchor="ctr"/>
          <a:lstStyle/>
          <a:p>
            <a:pPr fontAlgn="base">
              <a:spcBef>
                <a:spcPct val="0"/>
              </a:spcBef>
              <a:spcAft>
                <a:spcPct val="0"/>
              </a:spcAft>
            </a:pPr>
            <a:endParaRPr lang="fr-CH" sz="1754">
              <a:solidFill>
                <a:srgbClr val="000066"/>
              </a:solidFill>
              <a:latin typeface="Arial" charset="0"/>
            </a:endParaRPr>
          </a:p>
        </p:txBody>
      </p:sp>
      <p:sp>
        <p:nvSpPr>
          <p:cNvPr id="151573" name="Line 21"/>
          <p:cNvSpPr>
            <a:spLocks noChangeShapeType="1"/>
          </p:cNvSpPr>
          <p:nvPr/>
        </p:nvSpPr>
        <p:spPr bwMode="auto">
          <a:xfrm>
            <a:off x="1553308" y="4509192"/>
            <a:ext cx="9061938" cy="0"/>
          </a:xfrm>
          <a:prstGeom prst="line">
            <a:avLst/>
          </a:prstGeom>
          <a:noFill/>
          <a:ln w="12700">
            <a:solidFill>
              <a:schemeClr val="tx1"/>
            </a:solidFill>
            <a:round/>
            <a:headEnd/>
            <a:tailEnd/>
          </a:ln>
          <a:effectLst/>
        </p:spPr>
        <p:txBody>
          <a:bodyPr wrap="none" anchor="ctr"/>
          <a:lstStyle/>
          <a:p>
            <a:pPr fontAlgn="base">
              <a:spcBef>
                <a:spcPct val="0"/>
              </a:spcBef>
              <a:spcAft>
                <a:spcPct val="0"/>
              </a:spcAft>
            </a:pPr>
            <a:endParaRPr lang="fr-CH" sz="1754">
              <a:solidFill>
                <a:srgbClr val="000066"/>
              </a:solidFill>
              <a:latin typeface="Arial" charset="0"/>
            </a:endParaRPr>
          </a:p>
        </p:txBody>
      </p:sp>
      <p:sp>
        <p:nvSpPr>
          <p:cNvPr id="151574" name="Line 22"/>
          <p:cNvSpPr>
            <a:spLocks noChangeShapeType="1"/>
          </p:cNvSpPr>
          <p:nvPr/>
        </p:nvSpPr>
        <p:spPr bwMode="auto">
          <a:xfrm>
            <a:off x="1553308" y="5001561"/>
            <a:ext cx="9061938" cy="0"/>
          </a:xfrm>
          <a:prstGeom prst="line">
            <a:avLst/>
          </a:prstGeom>
          <a:noFill/>
          <a:ln w="12700">
            <a:solidFill>
              <a:schemeClr val="tx1"/>
            </a:solidFill>
            <a:round/>
            <a:headEnd/>
            <a:tailEnd/>
          </a:ln>
          <a:effectLst/>
        </p:spPr>
        <p:txBody>
          <a:bodyPr wrap="none" anchor="ctr"/>
          <a:lstStyle/>
          <a:p>
            <a:pPr fontAlgn="base">
              <a:spcBef>
                <a:spcPct val="0"/>
              </a:spcBef>
              <a:spcAft>
                <a:spcPct val="0"/>
              </a:spcAft>
            </a:pPr>
            <a:endParaRPr lang="fr-CH" sz="1754">
              <a:solidFill>
                <a:srgbClr val="000066"/>
              </a:solidFill>
              <a:latin typeface="Arial" charset="0"/>
            </a:endParaRPr>
          </a:p>
        </p:txBody>
      </p:sp>
      <p:sp>
        <p:nvSpPr>
          <p:cNvPr id="151575" name="Line 23"/>
          <p:cNvSpPr>
            <a:spLocks noChangeShapeType="1"/>
          </p:cNvSpPr>
          <p:nvPr/>
        </p:nvSpPr>
        <p:spPr bwMode="auto">
          <a:xfrm>
            <a:off x="1553308" y="5493931"/>
            <a:ext cx="9061938" cy="0"/>
          </a:xfrm>
          <a:prstGeom prst="line">
            <a:avLst/>
          </a:prstGeom>
          <a:noFill/>
          <a:ln w="12700">
            <a:solidFill>
              <a:schemeClr val="tx1"/>
            </a:solidFill>
            <a:round/>
            <a:headEnd/>
            <a:tailEnd/>
          </a:ln>
          <a:effectLst/>
        </p:spPr>
        <p:txBody>
          <a:bodyPr wrap="none" anchor="ctr"/>
          <a:lstStyle/>
          <a:p>
            <a:pPr fontAlgn="base">
              <a:spcBef>
                <a:spcPct val="0"/>
              </a:spcBef>
              <a:spcAft>
                <a:spcPct val="0"/>
              </a:spcAft>
            </a:pPr>
            <a:endParaRPr lang="fr-CH" sz="1754">
              <a:solidFill>
                <a:srgbClr val="000066"/>
              </a:solidFill>
              <a:latin typeface="Arial" charset="0"/>
            </a:endParaRPr>
          </a:p>
        </p:txBody>
      </p:sp>
      <p:sp>
        <p:nvSpPr>
          <p:cNvPr id="151576" name="Rectangle 24"/>
          <p:cNvSpPr>
            <a:spLocks noChangeArrowheads="1"/>
          </p:cNvSpPr>
          <p:nvPr/>
        </p:nvSpPr>
        <p:spPr bwMode="auto">
          <a:xfrm>
            <a:off x="9272954" y="2167508"/>
            <a:ext cx="293720" cy="338639"/>
          </a:xfrm>
          <a:prstGeom prst="rect">
            <a:avLst/>
          </a:prstGeom>
          <a:noFill/>
          <a:ln w="12700">
            <a:noFill/>
            <a:miter lim="800000"/>
            <a:headEnd/>
            <a:tailEnd/>
          </a:ln>
          <a:effectLst/>
        </p:spPr>
        <p:txBody>
          <a:bodyPr wrap="none" lIns="83527" tIns="41031" rIns="83527" bIns="41031">
            <a:spAutoFit/>
          </a:bodyPr>
          <a:lstStyle/>
          <a:p>
            <a:pPr fontAlgn="base">
              <a:spcBef>
                <a:spcPct val="0"/>
              </a:spcBef>
              <a:spcAft>
                <a:spcPct val="0"/>
              </a:spcAft>
            </a:pPr>
            <a:r>
              <a:rPr lang="en-US" sz="1662">
                <a:solidFill>
                  <a:srgbClr val="9964A2"/>
                </a:solidFill>
                <a:latin typeface="Arial" charset="0"/>
              </a:rPr>
              <a:t>=</a:t>
            </a:r>
          </a:p>
        </p:txBody>
      </p:sp>
      <p:sp>
        <p:nvSpPr>
          <p:cNvPr id="151577" name="Rectangle 25"/>
          <p:cNvSpPr>
            <a:spLocks noChangeArrowheads="1"/>
          </p:cNvSpPr>
          <p:nvPr/>
        </p:nvSpPr>
        <p:spPr bwMode="auto">
          <a:xfrm>
            <a:off x="9272954" y="2659878"/>
            <a:ext cx="293720" cy="338639"/>
          </a:xfrm>
          <a:prstGeom prst="rect">
            <a:avLst/>
          </a:prstGeom>
          <a:noFill/>
          <a:ln w="12700">
            <a:noFill/>
            <a:miter lim="800000"/>
            <a:headEnd/>
            <a:tailEnd/>
          </a:ln>
          <a:effectLst/>
        </p:spPr>
        <p:txBody>
          <a:bodyPr wrap="none" lIns="83527" tIns="41031" rIns="83527" bIns="41031">
            <a:spAutoFit/>
          </a:bodyPr>
          <a:lstStyle/>
          <a:p>
            <a:pPr fontAlgn="base">
              <a:spcBef>
                <a:spcPct val="0"/>
              </a:spcBef>
              <a:spcAft>
                <a:spcPct val="0"/>
              </a:spcAft>
            </a:pPr>
            <a:r>
              <a:rPr lang="en-US" sz="1662">
                <a:solidFill>
                  <a:srgbClr val="9964A2"/>
                </a:solidFill>
                <a:latin typeface="Arial" charset="0"/>
              </a:rPr>
              <a:t>=</a:t>
            </a:r>
          </a:p>
        </p:txBody>
      </p:sp>
      <p:sp>
        <p:nvSpPr>
          <p:cNvPr id="151578" name="Rectangle 26"/>
          <p:cNvSpPr>
            <a:spLocks noChangeArrowheads="1"/>
          </p:cNvSpPr>
          <p:nvPr/>
        </p:nvSpPr>
        <p:spPr bwMode="auto">
          <a:xfrm>
            <a:off x="9272954" y="3152247"/>
            <a:ext cx="293720" cy="338639"/>
          </a:xfrm>
          <a:prstGeom prst="rect">
            <a:avLst/>
          </a:prstGeom>
          <a:noFill/>
          <a:ln w="12700">
            <a:noFill/>
            <a:miter lim="800000"/>
            <a:headEnd/>
            <a:tailEnd/>
          </a:ln>
          <a:effectLst/>
        </p:spPr>
        <p:txBody>
          <a:bodyPr wrap="none" lIns="83527" tIns="41031" rIns="83527" bIns="41031">
            <a:spAutoFit/>
          </a:bodyPr>
          <a:lstStyle/>
          <a:p>
            <a:pPr fontAlgn="base">
              <a:spcBef>
                <a:spcPct val="0"/>
              </a:spcBef>
              <a:spcAft>
                <a:spcPct val="0"/>
              </a:spcAft>
            </a:pPr>
            <a:r>
              <a:rPr lang="en-US" sz="1662">
                <a:solidFill>
                  <a:srgbClr val="9964A2"/>
                </a:solidFill>
                <a:latin typeface="Arial" charset="0"/>
              </a:rPr>
              <a:t>=</a:t>
            </a:r>
          </a:p>
        </p:txBody>
      </p:sp>
      <p:sp>
        <p:nvSpPr>
          <p:cNvPr id="151579" name="Rectangle 27"/>
          <p:cNvSpPr>
            <a:spLocks noChangeArrowheads="1"/>
          </p:cNvSpPr>
          <p:nvPr/>
        </p:nvSpPr>
        <p:spPr bwMode="auto">
          <a:xfrm>
            <a:off x="9272954" y="3644616"/>
            <a:ext cx="293720" cy="338639"/>
          </a:xfrm>
          <a:prstGeom prst="rect">
            <a:avLst/>
          </a:prstGeom>
          <a:noFill/>
          <a:ln w="12700">
            <a:noFill/>
            <a:miter lim="800000"/>
            <a:headEnd/>
            <a:tailEnd/>
          </a:ln>
          <a:effectLst/>
        </p:spPr>
        <p:txBody>
          <a:bodyPr wrap="none" lIns="83527" tIns="41031" rIns="83527" bIns="41031">
            <a:spAutoFit/>
          </a:bodyPr>
          <a:lstStyle/>
          <a:p>
            <a:pPr fontAlgn="base">
              <a:spcBef>
                <a:spcPct val="0"/>
              </a:spcBef>
              <a:spcAft>
                <a:spcPct val="0"/>
              </a:spcAft>
            </a:pPr>
            <a:r>
              <a:rPr lang="en-US" sz="1662">
                <a:solidFill>
                  <a:srgbClr val="9964A2"/>
                </a:solidFill>
                <a:latin typeface="Arial" charset="0"/>
              </a:rPr>
              <a:t>=</a:t>
            </a:r>
          </a:p>
        </p:txBody>
      </p:sp>
      <p:sp>
        <p:nvSpPr>
          <p:cNvPr id="151580" name="Rectangle 28"/>
          <p:cNvSpPr>
            <a:spLocks noChangeArrowheads="1"/>
          </p:cNvSpPr>
          <p:nvPr/>
        </p:nvSpPr>
        <p:spPr bwMode="auto">
          <a:xfrm>
            <a:off x="9272954" y="4136985"/>
            <a:ext cx="293720" cy="338639"/>
          </a:xfrm>
          <a:prstGeom prst="rect">
            <a:avLst/>
          </a:prstGeom>
          <a:noFill/>
          <a:ln w="12700">
            <a:noFill/>
            <a:miter lim="800000"/>
            <a:headEnd/>
            <a:tailEnd/>
          </a:ln>
          <a:effectLst/>
        </p:spPr>
        <p:txBody>
          <a:bodyPr wrap="none" lIns="83527" tIns="41031" rIns="83527" bIns="41031">
            <a:spAutoFit/>
          </a:bodyPr>
          <a:lstStyle/>
          <a:p>
            <a:pPr fontAlgn="base">
              <a:spcBef>
                <a:spcPct val="0"/>
              </a:spcBef>
              <a:spcAft>
                <a:spcPct val="0"/>
              </a:spcAft>
            </a:pPr>
            <a:r>
              <a:rPr lang="en-US" sz="1662">
                <a:solidFill>
                  <a:srgbClr val="9964A2"/>
                </a:solidFill>
                <a:latin typeface="Arial" charset="0"/>
              </a:rPr>
              <a:t>=</a:t>
            </a:r>
          </a:p>
        </p:txBody>
      </p:sp>
      <p:sp>
        <p:nvSpPr>
          <p:cNvPr id="151581" name="Rectangle 29"/>
          <p:cNvSpPr>
            <a:spLocks noChangeArrowheads="1"/>
          </p:cNvSpPr>
          <p:nvPr/>
        </p:nvSpPr>
        <p:spPr bwMode="auto">
          <a:xfrm>
            <a:off x="9272954" y="4629355"/>
            <a:ext cx="293720" cy="338639"/>
          </a:xfrm>
          <a:prstGeom prst="rect">
            <a:avLst/>
          </a:prstGeom>
          <a:noFill/>
          <a:ln w="12700">
            <a:noFill/>
            <a:miter lim="800000"/>
            <a:headEnd/>
            <a:tailEnd/>
          </a:ln>
          <a:effectLst/>
        </p:spPr>
        <p:txBody>
          <a:bodyPr wrap="none" lIns="83527" tIns="41031" rIns="83527" bIns="41031">
            <a:spAutoFit/>
          </a:bodyPr>
          <a:lstStyle/>
          <a:p>
            <a:pPr fontAlgn="base">
              <a:spcBef>
                <a:spcPct val="0"/>
              </a:spcBef>
              <a:spcAft>
                <a:spcPct val="0"/>
              </a:spcAft>
            </a:pPr>
            <a:r>
              <a:rPr lang="en-US" sz="1662">
                <a:solidFill>
                  <a:srgbClr val="9964A2"/>
                </a:solidFill>
                <a:latin typeface="Arial" charset="0"/>
              </a:rPr>
              <a:t>=</a:t>
            </a:r>
          </a:p>
        </p:txBody>
      </p:sp>
      <p:sp>
        <p:nvSpPr>
          <p:cNvPr id="151582" name="Rectangle 30"/>
          <p:cNvSpPr>
            <a:spLocks noChangeArrowheads="1"/>
          </p:cNvSpPr>
          <p:nvPr/>
        </p:nvSpPr>
        <p:spPr bwMode="auto">
          <a:xfrm>
            <a:off x="9272954" y="5121724"/>
            <a:ext cx="293720" cy="338639"/>
          </a:xfrm>
          <a:prstGeom prst="rect">
            <a:avLst/>
          </a:prstGeom>
          <a:noFill/>
          <a:ln w="12700">
            <a:noFill/>
            <a:miter lim="800000"/>
            <a:headEnd/>
            <a:tailEnd/>
          </a:ln>
          <a:effectLst/>
        </p:spPr>
        <p:txBody>
          <a:bodyPr wrap="none" lIns="83527" tIns="41031" rIns="83527" bIns="41031">
            <a:spAutoFit/>
          </a:bodyPr>
          <a:lstStyle/>
          <a:p>
            <a:pPr fontAlgn="base">
              <a:spcBef>
                <a:spcPct val="0"/>
              </a:spcBef>
              <a:spcAft>
                <a:spcPct val="0"/>
              </a:spcAft>
            </a:pPr>
            <a:r>
              <a:rPr lang="en-US" sz="1662">
                <a:solidFill>
                  <a:srgbClr val="9964A2"/>
                </a:solidFill>
                <a:latin typeface="Arial" charset="0"/>
              </a:rPr>
              <a:t>=</a:t>
            </a:r>
          </a:p>
        </p:txBody>
      </p:sp>
      <p:graphicFrame>
        <p:nvGraphicFramePr>
          <p:cNvPr id="151583" name="Object 31">
            <a:hlinkClick r:id="" action="ppaction://ole?verb=0"/>
          </p:cNvPr>
          <p:cNvGraphicFramePr>
            <a:graphicFrameLocks/>
          </p:cNvGraphicFramePr>
          <p:nvPr/>
        </p:nvGraphicFramePr>
        <p:xfrm>
          <a:off x="1968012" y="2095705"/>
          <a:ext cx="351692" cy="364880"/>
        </p:xfrm>
        <a:graphic>
          <a:graphicData uri="http://schemas.openxmlformats.org/presentationml/2006/ole">
            <mc:AlternateContent xmlns:mc="http://schemas.openxmlformats.org/markup-compatibility/2006">
              <mc:Choice xmlns:v="urn:schemas-microsoft-com:vml" Requires="v">
                <p:oleObj spid="_x0000_s2134" name="CorelDRAW!" r:id="rId5" imgW="1217520" imgH="1263600" progId="">
                  <p:embed/>
                </p:oleObj>
              </mc:Choice>
              <mc:Fallback>
                <p:oleObj name="CorelDRAW!" r:id="rId5" imgW="1217520" imgH="1263600"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8012" y="2095705"/>
                        <a:ext cx="351692" cy="36488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584" name="Object 32">
            <a:hlinkClick r:id="" action="ppaction://ole?verb=0"/>
          </p:cNvPr>
          <p:cNvGraphicFramePr>
            <a:graphicFrameLocks/>
          </p:cNvGraphicFramePr>
          <p:nvPr/>
        </p:nvGraphicFramePr>
        <p:xfrm>
          <a:off x="3302977" y="2588074"/>
          <a:ext cx="351692" cy="364880"/>
        </p:xfrm>
        <a:graphic>
          <a:graphicData uri="http://schemas.openxmlformats.org/presentationml/2006/ole">
            <mc:AlternateContent xmlns:mc="http://schemas.openxmlformats.org/markup-compatibility/2006">
              <mc:Choice xmlns:v="urn:schemas-microsoft-com:vml" Requires="v">
                <p:oleObj spid="_x0000_s2135" name="CorelDRAW!" r:id="rId7" imgW="1217520" imgH="1263600" progId="">
                  <p:embed/>
                </p:oleObj>
              </mc:Choice>
              <mc:Fallback>
                <p:oleObj name="CorelDRAW!" r:id="rId7" imgW="1217520" imgH="1263600"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977" y="2588074"/>
                        <a:ext cx="351692" cy="36488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585" name="Object 33">
            <a:hlinkClick r:id="" action="ppaction://ole?verb=0"/>
          </p:cNvPr>
          <p:cNvGraphicFramePr>
            <a:graphicFrameLocks/>
          </p:cNvGraphicFramePr>
          <p:nvPr/>
        </p:nvGraphicFramePr>
        <p:xfrm>
          <a:off x="4640874" y="3080443"/>
          <a:ext cx="351692" cy="364880"/>
        </p:xfrm>
        <a:graphic>
          <a:graphicData uri="http://schemas.openxmlformats.org/presentationml/2006/ole">
            <mc:AlternateContent xmlns:mc="http://schemas.openxmlformats.org/markup-compatibility/2006">
              <mc:Choice xmlns:v="urn:schemas-microsoft-com:vml" Requires="v">
                <p:oleObj spid="_x0000_s2136" name="CorelDRAW!" r:id="rId8" imgW="1217520" imgH="1263600" progId="">
                  <p:embed/>
                </p:oleObj>
              </mc:Choice>
              <mc:Fallback>
                <p:oleObj name="CorelDRAW!" r:id="rId8" imgW="1217520" imgH="1263600"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0874" y="3080443"/>
                        <a:ext cx="351692" cy="36488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586" name="Object 34">
            <a:hlinkClick r:id="" action="ppaction://ole?verb=0"/>
          </p:cNvPr>
          <p:cNvGraphicFramePr>
            <a:graphicFrameLocks/>
          </p:cNvGraphicFramePr>
          <p:nvPr/>
        </p:nvGraphicFramePr>
        <p:xfrm>
          <a:off x="5977304" y="3572813"/>
          <a:ext cx="351692" cy="364880"/>
        </p:xfrm>
        <a:graphic>
          <a:graphicData uri="http://schemas.openxmlformats.org/presentationml/2006/ole">
            <mc:AlternateContent xmlns:mc="http://schemas.openxmlformats.org/markup-compatibility/2006">
              <mc:Choice xmlns:v="urn:schemas-microsoft-com:vml" Requires="v">
                <p:oleObj spid="_x0000_s2137" name="CorelDRAW!" r:id="rId9" imgW="1217520" imgH="1263600" progId="">
                  <p:embed/>
                </p:oleObj>
              </mc:Choice>
              <mc:Fallback>
                <p:oleObj name="CorelDRAW!" r:id="rId9" imgW="1217520" imgH="1263600"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7304" y="3572813"/>
                        <a:ext cx="351692" cy="36488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587" name="Object 35">
            <a:hlinkClick r:id="" action="ppaction://ole?verb=0"/>
          </p:cNvPr>
          <p:cNvGraphicFramePr>
            <a:graphicFrameLocks/>
          </p:cNvGraphicFramePr>
          <p:nvPr/>
        </p:nvGraphicFramePr>
        <p:xfrm>
          <a:off x="7313735" y="4065182"/>
          <a:ext cx="351692" cy="364880"/>
        </p:xfrm>
        <a:graphic>
          <a:graphicData uri="http://schemas.openxmlformats.org/presentationml/2006/ole">
            <mc:AlternateContent xmlns:mc="http://schemas.openxmlformats.org/markup-compatibility/2006">
              <mc:Choice xmlns:v="urn:schemas-microsoft-com:vml" Requires="v">
                <p:oleObj spid="_x0000_s2138" name="CorelDRAW!" r:id="rId10" imgW="1217520" imgH="1263600" progId="">
                  <p:embed/>
                </p:oleObj>
              </mc:Choice>
              <mc:Fallback>
                <p:oleObj name="CorelDRAW!" r:id="rId10" imgW="1217520" imgH="1263600"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3735" y="4065182"/>
                        <a:ext cx="351692" cy="36488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588" name="Object 36">
            <a:hlinkClick r:id="" action="ppaction://ole?verb=0"/>
          </p:cNvPr>
          <p:cNvGraphicFramePr>
            <a:graphicFrameLocks/>
          </p:cNvGraphicFramePr>
          <p:nvPr/>
        </p:nvGraphicFramePr>
        <p:xfrm>
          <a:off x="8650166" y="4557551"/>
          <a:ext cx="351692" cy="364880"/>
        </p:xfrm>
        <a:graphic>
          <a:graphicData uri="http://schemas.openxmlformats.org/presentationml/2006/ole">
            <mc:AlternateContent xmlns:mc="http://schemas.openxmlformats.org/markup-compatibility/2006">
              <mc:Choice xmlns:v="urn:schemas-microsoft-com:vml" Requires="v">
                <p:oleObj spid="_x0000_s2139" name="CorelDRAW!" r:id="rId11" imgW="1217520" imgH="1263600" progId="">
                  <p:embed/>
                </p:oleObj>
              </mc:Choice>
              <mc:Fallback>
                <p:oleObj name="CorelDRAW!" r:id="rId11" imgW="1217520" imgH="1263600"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0166" y="4557551"/>
                        <a:ext cx="351692" cy="36488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589" name="Object 37">
            <a:hlinkClick r:id="" action="ppaction://ole?verb=0"/>
          </p:cNvPr>
          <p:cNvGraphicFramePr>
            <a:graphicFrameLocks/>
          </p:cNvGraphicFramePr>
          <p:nvPr/>
        </p:nvGraphicFramePr>
        <p:xfrm>
          <a:off x="1978270" y="2601263"/>
          <a:ext cx="363415" cy="363415"/>
        </p:xfrm>
        <a:graphic>
          <a:graphicData uri="http://schemas.openxmlformats.org/presentationml/2006/ole">
            <mc:AlternateContent xmlns:mc="http://schemas.openxmlformats.org/markup-compatibility/2006">
              <mc:Choice xmlns:v="urn:schemas-microsoft-com:vml" Requires="v">
                <p:oleObj spid="_x0000_s2140" name="CorelDRAW!" r:id="rId12" imgW="1341360" imgH="1341360" progId="">
                  <p:embed/>
                </p:oleObj>
              </mc:Choice>
              <mc:Fallback>
                <p:oleObj name="CorelDRAW!" r:id="rId12"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78270" y="2601263"/>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590" name="Object 38">
            <a:hlinkClick r:id="" action="ppaction://ole?verb=0"/>
          </p:cNvPr>
          <p:cNvGraphicFramePr>
            <a:graphicFrameLocks/>
          </p:cNvGraphicFramePr>
          <p:nvPr/>
        </p:nvGraphicFramePr>
        <p:xfrm>
          <a:off x="1978270" y="3093632"/>
          <a:ext cx="363415" cy="363415"/>
        </p:xfrm>
        <a:graphic>
          <a:graphicData uri="http://schemas.openxmlformats.org/presentationml/2006/ole">
            <mc:AlternateContent xmlns:mc="http://schemas.openxmlformats.org/markup-compatibility/2006">
              <mc:Choice xmlns:v="urn:schemas-microsoft-com:vml" Requires="v">
                <p:oleObj spid="_x0000_s2141" name="CorelDRAW!" r:id="rId14" imgW="1341360" imgH="1341360" progId="">
                  <p:embed/>
                </p:oleObj>
              </mc:Choice>
              <mc:Fallback>
                <p:oleObj name="CorelDRAW!" r:id="rId14"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78270" y="3093632"/>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591" name="Object 39">
            <a:hlinkClick r:id="" action="ppaction://ole?verb=0"/>
          </p:cNvPr>
          <p:cNvGraphicFramePr>
            <a:graphicFrameLocks/>
          </p:cNvGraphicFramePr>
          <p:nvPr/>
        </p:nvGraphicFramePr>
        <p:xfrm>
          <a:off x="1978270" y="3586001"/>
          <a:ext cx="363415" cy="363415"/>
        </p:xfrm>
        <a:graphic>
          <a:graphicData uri="http://schemas.openxmlformats.org/presentationml/2006/ole">
            <mc:AlternateContent xmlns:mc="http://schemas.openxmlformats.org/markup-compatibility/2006">
              <mc:Choice xmlns:v="urn:schemas-microsoft-com:vml" Requires="v">
                <p:oleObj spid="_x0000_s2142" name="CorelDRAW!" r:id="rId15" imgW="1341360" imgH="1341360" progId="">
                  <p:embed/>
                </p:oleObj>
              </mc:Choice>
              <mc:Fallback>
                <p:oleObj name="CorelDRAW!" r:id="rId15"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78270" y="3586001"/>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592" name="Object 40">
            <a:hlinkClick r:id="" action="ppaction://ole?verb=0"/>
          </p:cNvPr>
          <p:cNvGraphicFramePr>
            <a:graphicFrameLocks/>
          </p:cNvGraphicFramePr>
          <p:nvPr/>
        </p:nvGraphicFramePr>
        <p:xfrm>
          <a:off x="1978270" y="4078370"/>
          <a:ext cx="363415" cy="363415"/>
        </p:xfrm>
        <a:graphic>
          <a:graphicData uri="http://schemas.openxmlformats.org/presentationml/2006/ole">
            <mc:AlternateContent xmlns:mc="http://schemas.openxmlformats.org/markup-compatibility/2006">
              <mc:Choice xmlns:v="urn:schemas-microsoft-com:vml" Requires="v">
                <p:oleObj spid="_x0000_s2143" name="CorelDRAW!" r:id="rId16" imgW="1341360" imgH="1341360" progId="">
                  <p:embed/>
                </p:oleObj>
              </mc:Choice>
              <mc:Fallback>
                <p:oleObj name="CorelDRAW!" r:id="rId16"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78270" y="4078370"/>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593" name="Object 41">
            <a:hlinkClick r:id="" action="ppaction://ole?verb=0"/>
          </p:cNvPr>
          <p:cNvGraphicFramePr>
            <a:graphicFrameLocks/>
          </p:cNvGraphicFramePr>
          <p:nvPr/>
        </p:nvGraphicFramePr>
        <p:xfrm>
          <a:off x="1978270" y="4570740"/>
          <a:ext cx="363415" cy="363415"/>
        </p:xfrm>
        <a:graphic>
          <a:graphicData uri="http://schemas.openxmlformats.org/presentationml/2006/ole">
            <mc:AlternateContent xmlns:mc="http://schemas.openxmlformats.org/markup-compatibility/2006">
              <mc:Choice xmlns:v="urn:schemas-microsoft-com:vml" Requires="v">
                <p:oleObj spid="_x0000_s2144" name="CorelDRAW!" r:id="rId17" imgW="1341360" imgH="1341360" progId="">
                  <p:embed/>
                </p:oleObj>
              </mc:Choice>
              <mc:Fallback>
                <p:oleObj name="CorelDRAW!" r:id="rId17"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78270" y="4570740"/>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594" name="Object 42">
            <a:hlinkClick r:id="" action="ppaction://ole?verb=0"/>
          </p:cNvPr>
          <p:cNvGraphicFramePr>
            <a:graphicFrameLocks/>
          </p:cNvGraphicFramePr>
          <p:nvPr/>
        </p:nvGraphicFramePr>
        <p:xfrm>
          <a:off x="1978270" y="5063109"/>
          <a:ext cx="363415" cy="363415"/>
        </p:xfrm>
        <a:graphic>
          <a:graphicData uri="http://schemas.openxmlformats.org/presentationml/2006/ole">
            <mc:AlternateContent xmlns:mc="http://schemas.openxmlformats.org/markup-compatibility/2006">
              <mc:Choice xmlns:v="urn:schemas-microsoft-com:vml" Requires="v">
                <p:oleObj spid="_x0000_s2145" name="CorelDRAW!" r:id="rId18" imgW="1341360" imgH="1341360" progId="">
                  <p:embed/>
                </p:oleObj>
              </mc:Choice>
              <mc:Fallback>
                <p:oleObj name="CorelDRAW!" r:id="rId18"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78270" y="5063109"/>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595" name="Object 43">
            <a:hlinkClick r:id="" action="ppaction://ole?verb=0"/>
          </p:cNvPr>
          <p:cNvGraphicFramePr>
            <a:graphicFrameLocks/>
          </p:cNvGraphicFramePr>
          <p:nvPr/>
        </p:nvGraphicFramePr>
        <p:xfrm>
          <a:off x="3314701" y="3093632"/>
          <a:ext cx="363415" cy="363415"/>
        </p:xfrm>
        <a:graphic>
          <a:graphicData uri="http://schemas.openxmlformats.org/presentationml/2006/ole">
            <mc:AlternateContent xmlns:mc="http://schemas.openxmlformats.org/markup-compatibility/2006">
              <mc:Choice xmlns:v="urn:schemas-microsoft-com:vml" Requires="v">
                <p:oleObj spid="_x0000_s2146" name="CorelDRAW!" r:id="rId19" imgW="1341360" imgH="1341360" progId="">
                  <p:embed/>
                </p:oleObj>
              </mc:Choice>
              <mc:Fallback>
                <p:oleObj name="CorelDRAW!" r:id="rId19"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14701" y="3093632"/>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596" name="Object 44">
            <a:hlinkClick r:id="" action="ppaction://ole?verb=0"/>
          </p:cNvPr>
          <p:cNvGraphicFramePr>
            <a:graphicFrameLocks/>
          </p:cNvGraphicFramePr>
          <p:nvPr/>
        </p:nvGraphicFramePr>
        <p:xfrm>
          <a:off x="3314701" y="3586001"/>
          <a:ext cx="363415" cy="363415"/>
        </p:xfrm>
        <a:graphic>
          <a:graphicData uri="http://schemas.openxmlformats.org/presentationml/2006/ole">
            <mc:AlternateContent xmlns:mc="http://schemas.openxmlformats.org/markup-compatibility/2006">
              <mc:Choice xmlns:v="urn:schemas-microsoft-com:vml" Requires="v">
                <p:oleObj spid="_x0000_s2147" name="CorelDRAW!" r:id="rId20" imgW="1341360" imgH="1341360" progId="">
                  <p:embed/>
                </p:oleObj>
              </mc:Choice>
              <mc:Fallback>
                <p:oleObj name="CorelDRAW!" r:id="rId20"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14701" y="3586001"/>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597" name="Object 45">
            <a:hlinkClick r:id="" action="ppaction://ole?verb=0"/>
          </p:cNvPr>
          <p:cNvGraphicFramePr>
            <a:graphicFrameLocks/>
          </p:cNvGraphicFramePr>
          <p:nvPr/>
        </p:nvGraphicFramePr>
        <p:xfrm>
          <a:off x="3314701" y="4078370"/>
          <a:ext cx="363415" cy="363415"/>
        </p:xfrm>
        <a:graphic>
          <a:graphicData uri="http://schemas.openxmlformats.org/presentationml/2006/ole">
            <mc:AlternateContent xmlns:mc="http://schemas.openxmlformats.org/markup-compatibility/2006">
              <mc:Choice xmlns:v="urn:schemas-microsoft-com:vml" Requires="v">
                <p:oleObj spid="_x0000_s2148" name="CorelDRAW!" r:id="rId21" imgW="1341360" imgH="1341360" progId="">
                  <p:embed/>
                </p:oleObj>
              </mc:Choice>
              <mc:Fallback>
                <p:oleObj name="CorelDRAW!" r:id="rId21"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14701" y="4078370"/>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598" name="Object 46">
            <a:hlinkClick r:id="" action="ppaction://ole?verb=0"/>
          </p:cNvPr>
          <p:cNvGraphicFramePr>
            <a:graphicFrameLocks/>
          </p:cNvGraphicFramePr>
          <p:nvPr/>
        </p:nvGraphicFramePr>
        <p:xfrm>
          <a:off x="3314701" y="4570740"/>
          <a:ext cx="363415" cy="363415"/>
        </p:xfrm>
        <a:graphic>
          <a:graphicData uri="http://schemas.openxmlformats.org/presentationml/2006/ole">
            <mc:AlternateContent xmlns:mc="http://schemas.openxmlformats.org/markup-compatibility/2006">
              <mc:Choice xmlns:v="urn:schemas-microsoft-com:vml" Requires="v">
                <p:oleObj spid="_x0000_s2149" name="CorelDRAW!" r:id="rId22" imgW="1341360" imgH="1341360" progId="">
                  <p:embed/>
                </p:oleObj>
              </mc:Choice>
              <mc:Fallback>
                <p:oleObj name="CorelDRAW!" r:id="rId22"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14701" y="4570740"/>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599" name="Object 47">
            <a:hlinkClick r:id="" action="ppaction://ole?verb=0"/>
          </p:cNvPr>
          <p:cNvGraphicFramePr>
            <a:graphicFrameLocks/>
          </p:cNvGraphicFramePr>
          <p:nvPr/>
        </p:nvGraphicFramePr>
        <p:xfrm>
          <a:off x="3314701" y="5063109"/>
          <a:ext cx="363415" cy="363415"/>
        </p:xfrm>
        <a:graphic>
          <a:graphicData uri="http://schemas.openxmlformats.org/presentationml/2006/ole">
            <mc:AlternateContent xmlns:mc="http://schemas.openxmlformats.org/markup-compatibility/2006">
              <mc:Choice xmlns:v="urn:schemas-microsoft-com:vml" Requires="v">
                <p:oleObj spid="_x0000_s2150" name="CorelDRAW!" r:id="rId23" imgW="1341360" imgH="1341360" progId="">
                  <p:embed/>
                </p:oleObj>
              </mc:Choice>
              <mc:Fallback>
                <p:oleObj name="CorelDRAW!" r:id="rId23"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14701" y="5063109"/>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600" name="Object 48">
            <a:hlinkClick r:id="" action="ppaction://ole?verb=0"/>
          </p:cNvPr>
          <p:cNvGraphicFramePr>
            <a:graphicFrameLocks/>
          </p:cNvGraphicFramePr>
          <p:nvPr/>
        </p:nvGraphicFramePr>
        <p:xfrm>
          <a:off x="4651132" y="3586001"/>
          <a:ext cx="363415" cy="363415"/>
        </p:xfrm>
        <a:graphic>
          <a:graphicData uri="http://schemas.openxmlformats.org/presentationml/2006/ole">
            <mc:AlternateContent xmlns:mc="http://schemas.openxmlformats.org/markup-compatibility/2006">
              <mc:Choice xmlns:v="urn:schemas-microsoft-com:vml" Requires="v">
                <p:oleObj spid="_x0000_s2151" name="CorelDRAW!" r:id="rId24" imgW="1341360" imgH="1341360" progId="">
                  <p:embed/>
                </p:oleObj>
              </mc:Choice>
              <mc:Fallback>
                <p:oleObj name="CorelDRAW!" r:id="rId24"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51132" y="3586001"/>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601" name="Object 49">
            <a:hlinkClick r:id="" action="ppaction://ole?verb=0"/>
          </p:cNvPr>
          <p:cNvGraphicFramePr>
            <a:graphicFrameLocks/>
          </p:cNvGraphicFramePr>
          <p:nvPr/>
        </p:nvGraphicFramePr>
        <p:xfrm>
          <a:off x="4651132" y="4078370"/>
          <a:ext cx="363415" cy="363415"/>
        </p:xfrm>
        <a:graphic>
          <a:graphicData uri="http://schemas.openxmlformats.org/presentationml/2006/ole">
            <mc:AlternateContent xmlns:mc="http://schemas.openxmlformats.org/markup-compatibility/2006">
              <mc:Choice xmlns:v="urn:schemas-microsoft-com:vml" Requires="v">
                <p:oleObj spid="_x0000_s2152" name="CorelDRAW!" r:id="rId25" imgW="1341360" imgH="1341360" progId="">
                  <p:embed/>
                </p:oleObj>
              </mc:Choice>
              <mc:Fallback>
                <p:oleObj name="CorelDRAW!" r:id="rId25"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51132" y="4078370"/>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602" name="Object 50">
            <a:hlinkClick r:id="" action="ppaction://ole?verb=0"/>
          </p:cNvPr>
          <p:cNvGraphicFramePr>
            <a:graphicFrameLocks/>
          </p:cNvGraphicFramePr>
          <p:nvPr/>
        </p:nvGraphicFramePr>
        <p:xfrm>
          <a:off x="4651132" y="4570740"/>
          <a:ext cx="363415" cy="363415"/>
        </p:xfrm>
        <a:graphic>
          <a:graphicData uri="http://schemas.openxmlformats.org/presentationml/2006/ole">
            <mc:AlternateContent xmlns:mc="http://schemas.openxmlformats.org/markup-compatibility/2006">
              <mc:Choice xmlns:v="urn:schemas-microsoft-com:vml" Requires="v">
                <p:oleObj spid="_x0000_s2153" name="CorelDRAW!" r:id="rId26" imgW="1341360" imgH="1341360" progId="">
                  <p:embed/>
                </p:oleObj>
              </mc:Choice>
              <mc:Fallback>
                <p:oleObj name="CorelDRAW!" r:id="rId26"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51132" y="4570740"/>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603" name="Object 51">
            <a:hlinkClick r:id="" action="ppaction://ole?verb=0"/>
          </p:cNvPr>
          <p:cNvGraphicFramePr>
            <a:graphicFrameLocks/>
          </p:cNvGraphicFramePr>
          <p:nvPr/>
        </p:nvGraphicFramePr>
        <p:xfrm>
          <a:off x="4651132" y="5063109"/>
          <a:ext cx="363415" cy="363415"/>
        </p:xfrm>
        <a:graphic>
          <a:graphicData uri="http://schemas.openxmlformats.org/presentationml/2006/ole">
            <mc:AlternateContent xmlns:mc="http://schemas.openxmlformats.org/markup-compatibility/2006">
              <mc:Choice xmlns:v="urn:schemas-microsoft-com:vml" Requires="v">
                <p:oleObj spid="_x0000_s2154" name="CorelDRAW!" r:id="rId27" imgW="1341360" imgH="1341360" progId="">
                  <p:embed/>
                </p:oleObj>
              </mc:Choice>
              <mc:Fallback>
                <p:oleObj name="CorelDRAW!" r:id="rId27"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51132" y="5063109"/>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604" name="Object 52">
            <a:hlinkClick r:id="" action="ppaction://ole?verb=0"/>
          </p:cNvPr>
          <p:cNvGraphicFramePr>
            <a:graphicFrameLocks/>
          </p:cNvGraphicFramePr>
          <p:nvPr/>
        </p:nvGraphicFramePr>
        <p:xfrm>
          <a:off x="5987563" y="4078370"/>
          <a:ext cx="363415" cy="363415"/>
        </p:xfrm>
        <a:graphic>
          <a:graphicData uri="http://schemas.openxmlformats.org/presentationml/2006/ole">
            <mc:AlternateContent xmlns:mc="http://schemas.openxmlformats.org/markup-compatibility/2006">
              <mc:Choice xmlns:v="urn:schemas-microsoft-com:vml" Requires="v">
                <p:oleObj spid="_x0000_s2155" name="CorelDRAW!" r:id="rId28" imgW="1341360" imgH="1341360" progId="">
                  <p:embed/>
                </p:oleObj>
              </mc:Choice>
              <mc:Fallback>
                <p:oleObj name="CorelDRAW!" r:id="rId28"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87563" y="4078370"/>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605" name="Object 53">
            <a:hlinkClick r:id="" action="ppaction://ole?verb=0"/>
          </p:cNvPr>
          <p:cNvGraphicFramePr>
            <a:graphicFrameLocks/>
          </p:cNvGraphicFramePr>
          <p:nvPr/>
        </p:nvGraphicFramePr>
        <p:xfrm>
          <a:off x="5987563" y="4570740"/>
          <a:ext cx="363415" cy="363415"/>
        </p:xfrm>
        <a:graphic>
          <a:graphicData uri="http://schemas.openxmlformats.org/presentationml/2006/ole">
            <mc:AlternateContent xmlns:mc="http://schemas.openxmlformats.org/markup-compatibility/2006">
              <mc:Choice xmlns:v="urn:schemas-microsoft-com:vml" Requires="v">
                <p:oleObj spid="_x0000_s2156" name="CorelDRAW!" r:id="rId29" imgW="1341360" imgH="1341360" progId="">
                  <p:embed/>
                </p:oleObj>
              </mc:Choice>
              <mc:Fallback>
                <p:oleObj name="CorelDRAW!" r:id="rId29"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87563" y="4570740"/>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606" name="Object 54">
            <a:hlinkClick r:id="" action="ppaction://ole?verb=0"/>
          </p:cNvPr>
          <p:cNvGraphicFramePr>
            <a:graphicFrameLocks/>
          </p:cNvGraphicFramePr>
          <p:nvPr/>
        </p:nvGraphicFramePr>
        <p:xfrm>
          <a:off x="5987563" y="5063109"/>
          <a:ext cx="363415" cy="363415"/>
        </p:xfrm>
        <a:graphic>
          <a:graphicData uri="http://schemas.openxmlformats.org/presentationml/2006/ole">
            <mc:AlternateContent xmlns:mc="http://schemas.openxmlformats.org/markup-compatibility/2006">
              <mc:Choice xmlns:v="urn:schemas-microsoft-com:vml" Requires="v">
                <p:oleObj spid="_x0000_s2157" name="CorelDRAW!" r:id="rId30" imgW="1341360" imgH="1341360" progId="">
                  <p:embed/>
                </p:oleObj>
              </mc:Choice>
              <mc:Fallback>
                <p:oleObj name="CorelDRAW!" r:id="rId30"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87563" y="5063109"/>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607" name="Object 55">
            <a:hlinkClick r:id="" action="ppaction://ole?verb=0"/>
          </p:cNvPr>
          <p:cNvGraphicFramePr>
            <a:graphicFrameLocks/>
          </p:cNvGraphicFramePr>
          <p:nvPr/>
        </p:nvGraphicFramePr>
        <p:xfrm>
          <a:off x="7325459" y="4570740"/>
          <a:ext cx="363415" cy="363415"/>
        </p:xfrm>
        <a:graphic>
          <a:graphicData uri="http://schemas.openxmlformats.org/presentationml/2006/ole">
            <mc:AlternateContent xmlns:mc="http://schemas.openxmlformats.org/markup-compatibility/2006">
              <mc:Choice xmlns:v="urn:schemas-microsoft-com:vml" Requires="v">
                <p:oleObj spid="_x0000_s2158" name="CorelDRAW!" r:id="rId31" imgW="1341360" imgH="1341360" progId="">
                  <p:embed/>
                </p:oleObj>
              </mc:Choice>
              <mc:Fallback>
                <p:oleObj name="CorelDRAW!" r:id="rId31"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5459" y="4570740"/>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608" name="Object 56">
            <a:hlinkClick r:id="" action="ppaction://ole?verb=0"/>
          </p:cNvPr>
          <p:cNvGraphicFramePr>
            <a:graphicFrameLocks/>
          </p:cNvGraphicFramePr>
          <p:nvPr/>
        </p:nvGraphicFramePr>
        <p:xfrm>
          <a:off x="7325459" y="5063109"/>
          <a:ext cx="363415" cy="363415"/>
        </p:xfrm>
        <a:graphic>
          <a:graphicData uri="http://schemas.openxmlformats.org/presentationml/2006/ole">
            <mc:AlternateContent xmlns:mc="http://schemas.openxmlformats.org/markup-compatibility/2006">
              <mc:Choice xmlns:v="urn:schemas-microsoft-com:vml" Requires="v">
                <p:oleObj spid="_x0000_s2159" name="CorelDRAW!" r:id="rId32" imgW="1341360" imgH="1341360" progId="">
                  <p:embed/>
                </p:oleObj>
              </mc:Choice>
              <mc:Fallback>
                <p:oleObj name="CorelDRAW!" r:id="rId32"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5459" y="5063109"/>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609" name="Object 57">
            <a:hlinkClick r:id="" action="ppaction://ole?verb=0"/>
          </p:cNvPr>
          <p:cNvGraphicFramePr>
            <a:graphicFrameLocks/>
          </p:cNvGraphicFramePr>
          <p:nvPr/>
        </p:nvGraphicFramePr>
        <p:xfrm>
          <a:off x="3314701" y="2108893"/>
          <a:ext cx="363415" cy="363415"/>
        </p:xfrm>
        <a:graphic>
          <a:graphicData uri="http://schemas.openxmlformats.org/presentationml/2006/ole">
            <mc:AlternateContent xmlns:mc="http://schemas.openxmlformats.org/markup-compatibility/2006">
              <mc:Choice xmlns:v="urn:schemas-microsoft-com:vml" Requires="v">
                <p:oleObj spid="_x0000_s2160" name="CorelDRAW!" r:id="rId33" imgW="1341360" imgH="1341360" progId="">
                  <p:embed/>
                </p:oleObj>
              </mc:Choice>
              <mc:Fallback>
                <p:oleObj name="CorelDRAW!" r:id="rId33"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14701" y="2108893"/>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610" name="Object 58">
            <a:hlinkClick r:id="" action="ppaction://ole?verb=0"/>
          </p:cNvPr>
          <p:cNvGraphicFramePr>
            <a:graphicFrameLocks/>
          </p:cNvGraphicFramePr>
          <p:nvPr/>
        </p:nvGraphicFramePr>
        <p:xfrm>
          <a:off x="4651132" y="2108893"/>
          <a:ext cx="363415" cy="363415"/>
        </p:xfrm>
        <a:graphic>
          <a:graphicData uri="http://schemas.openxmlformats.org/presentationml/2006/ole">
            <mc:AlternateContent xmlns:mc="http://schemas.openxmlformats.org/markup-compatibility/2006">
              <mc:Choice xmlns:v="urn:schemas-microsoft-com:vml" Requires="v">
                <p:oleObj spid="_x0000_s2161" name="CorelDRAW!" r:id="rId34" imgW="1341360" imgH="1341360" progId="">
                  <p:embed/>
                </p:oleObj>
              </mc:Choice>
              <mc:Fallback>
                <p:oleObj name="CorelDRAW!" r:id="rId34"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51132" y="2108893"/>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611" name="Object 59">
            <a:hlinkClick r:id="" action="ppaction://ole?verb=0"/>
          </p:cNvPr>
          <p:cNvGraphicFramePr>
            <a:graphicFrameLocks/>
          </p:cNvGraphicFramePr>
          <p:nvPr/>
        </p:nvGraphicFramePr>
        <p:xfrm>
          <a:off x="5987563" y="2108893"/>
          <a:ext cx="363415" cy="363415"/>
        </p:xfrm>
        <a:graphic>
          <a:graphicData uri="http://schemas.openxmlformats.org/presentationml/2006/ole">
            <mc:AlternateContent xmlns:mc="http://schemas.openxmlformats.org/markup-compatibility/2006">
              <mc:Choice xmlns:v="urn:schemas-microsoft-com:vml" Requires="v">
                <p:oleObj spid="_x0000_s2162" name="CorelDRAW!" r:id="rId35" imgW="1341360" imgH="1341360" progId="">
                  <p:embed/>
                </p:oleObj>
              </mc:Choice>
              <mc:Fallback>
                <p:oleObj name="CorelDRAW!" r:id="rId35"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87563" y="2108893"/>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612" name="Object 60">
            <a:hlinkClick r:id="" action="ppaction://ole?verb=0"/>
          </p:cNvPr>
          <p:cNvGraphicFramePr>
            <a:graphicFrameLocks/>
          </p:cNvGraphicFramePr>
          <p:nvPr/>
        </p:nvGraphicFramePr>
        <p:xfrm>
          <a:off x="7325459" y="2108893"/>
          <a:ext cx="363415" cy="363415"/>
        </p:xfrm>
        <a:graphic>
          <a:graphicData uri="http://schemas.openxmlformats.org/presentationml/2006/ole">
            <mc:AlternateContent xmlns:mc="http://schemas.openxmlformats.org/markup-compatibility/2006">
              <mc:Choice xmlns:v="urn:schemas-microsoft-com:vml" Requires="v">
                <p:oleObj spid="_x0000_s2163" name="CorelDRAW!" r:id="rId36" imgW="1341360" imgH="1341360" progId="">
                  <p:embed/>
                </p:oleObj>
              </mc:Choice>
              <mc:Fallback>
                <p:oleObj name="CorelDRAW!" r:id="rId36"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5459" y="2108893"/>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613" name="Object 61">
            <a:hlinkClick r:id="" action="ppaction://ole?verb=0"/>
          </p:cNvPr>
          <p:cNvGraphicFramePr>
            <a:graphicFrameLocks/>
          </p:cNvGraphicFramePr>
          <p:nvPr/>
        </p:nvGraphicFramePr>
        <p:xfrm>
          <a:off x="8661890" y="2108893"/>
          <a:ext cx="363415" cy="363415"/>
        </p:xfrm>
        <a:graphic>
          <a:graphicData uri="http://schemas.openxmlformats.org/presentationml/2006/ole">
            <mc:AlternateContent xmlns:mc="http://schemas.openxmlformats.org/markup-compatibility/2006">
              <mc:Choice xmlns:v="urn:schemas-microsoft-com:vml" Requires="v">
                <p:oleObj spid="_x0000_s2164" name="CorelDRAW!" r:id="rId37" imgW="1341360" imgH="1341360" progId="">
                  <p:embed/>
                </p:oleObj>
              </mc:Choice>
              <mc:Fallback>
                <p:oleObj name="CorelDRAW!" r:id="rId37"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61890" y="2108893"/>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614" name="Object 62">
            <a:hlinkClick r:id="" action="ppaction://ole?verb=0"/>
          </p:cNvPr>
          <p:cNvGraphicFramePr>
            <a:graphicFrameLocks/>
          </p:cNvGraphicFramePr>
          <p:nvPr/>
        </p:nvGraphicFramePr>
        <p:xfrm>
          <a:off x="4651132" y="2601263"/>
          <a:ext cx="363415" cy="363415"/>
        </p:xfrm>
        <a:graphic>
          <a:graphicData uri="http://schemas.openxmlformats.org/presentationml/2006/ole">
            <mc:AlternateContent xmlns:mc="http://schemas.openxmlformats.org/markup-compatibility/2006">
              <mc:Choice xmlns:v="urn:schemas-microsoft-com:vml" Requires="v">
                <p:oleObj spid="_x0000_s2165" name="CorelDRAW!" r:id="rId38" imgW="1341360" imgH="1341360" progId="">
                  <p:embed/>
                </p:oleObj>
              </mc:Choice>
              <mc:Fallback>
                <p:oleObj name="CorelDRAW!" r:id="rId38"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51132" y="2601263"/>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615" name="Object 63">
            <a:hlinkClick r:id="" action="ppaction://ole?verb=0"/>
          </p:cNvPr>
          <p:cNvGraphicFramePr>
            <a:graphicFrameLocks/>
          </p:cNvGraphicFramePr>
          <p:nvPr/>
        </p:nvGraphicFramePr>
        <p:xfrm>
          <a:off x="5987563" y="2601263"/>
          <a:ext cx="363415" cy="363415"/>
        </p:xfrm>
        <a:graphic>
          <a:graphicData uri="http://schemas.openxmlformats.org/presentationml/2006/ole">
            <mc:AlternateContent xmlns:mc="http://schemas.openxmlformats.org/markup-compatibility/2006">
              <mc:Choice xmlns:v="urn:schemas-microsoft-com:vml" Requires="v">
                <p:oleObj spid="_x0000_s2166" name="CorelDRAW!" r:id="rId39" imgW="1341360" imgH="1341360" progId="">
                  <p:embed/>
                </p:oleObj>
              </mc:Choice>
              <mc:Fallback>
                <p:oleObj name="CorelDRAW!" r:id="rId39"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87563" y="2601263"/>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616" name="Object 64">
            <a:hlinkClick r:id="" action="ppaction://ole?verb=0"/>
          </p:cNvPr>
          <p:cNvGraphicFramePr>
            <a:graphicFrameLocks/>
          </p:cNvGraphicFramePr>
          <p:nvPr/>
        </p:nvGraphicFramePr>
        <p:xfrm>
          <a:off x="7325459" y="2601263"/>
          <a:ext cx="363415" cy="363415"/>
        </p:xfrm>
        <a:graphic>
          <a:graphicData uri="http://schemas.openxmlformats.org/presentationml/2006/ole">
            <mc:AlternateContent xmlns:mc="http://schemas.openxmlformats.org/markup-compatibility/2006">
              <mc:Choice xmlns:v="urn:schemas-microsoft-com:vml" Requires="v">
                <p:oleObj spid="_x0000_s2167" name="CorelDRAW!" r:id="rId40" imgW="1341360" imgH="1341360" progId="">
                  <p:embed/>
                </p:oleObj>
              </mc:Choice>
              <mc:Fallback>
                <p:oleObj name="CorelDRAW!" r:id="rId40"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5459" y="2601263"/>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617" name="Object 65">
            <a:hlinkClick r:id="" action="ppaction://ole?verb=0"/>
          </p:cNvPr>
          <p:cNvGraphicFramePr>
            <a:graphicFrameLocks/>
          </p:cNvGraphicFramePr>
          <p:nvPr/>
        </p:nvGraphicFramePr>
        <p:xfrm>
          <a:off x="8661890" y="2601263"/>
          <a:ext cx="363415" cy="363415"/>
        </p:xfrm>
        <a:graphic>
          <a:graphicData uri="http://schemas.openxmlformats.org/presentationml/2006/ole">
            <mc:AlternateContent xmlns:mc="http://schemas.openxmlformats.org/markup-compatibility/2006">
              <mc:Choice xmlns:v="urn:schemas-microsoft-com:vml" Requires="v">
                <p:oleObj spid="_x0000_s2168" name="CorelDRAW!" r:id="rId41" imgW="1341360" imgH="1341360" progId="">
                  <p:embed/>
                </p:oleObj>
              </mc:Choice>
              <mc:Fallback>
                <p:oleObj name="CorelDRAW!" r:id="rId41"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61890" y="2601263"/>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618" name="Object 66">
            <a:hlinkClick r:id="" action="ppaction://ole?verb=0"/>
          </p:cNvPr>
          <p:cNvGraphicFramePr>
            <a:graphicFrameLocks/>
          </p:cNvGraphicFramePr>
          <p:nvPr/>
        </p:nvGraphicFramePr>
        <p:xfrm>
          <a:off x="5987563" y="3093632"/>
          <a:ext cx="363415" cy="363415"/>
        </p:xfrm>
        <a:graphic>
          <a:graphicData uri="http://schemas.openxmlformats.org/presentationml/2006/ole">
            <mc:AlternateContent xmlns:mc="http://schemas.openxmlformats.org/markup-compatibility/2006">
              <mc:Choice xmlns:v="urn:schemas-microsoft-com:vml" Requires="v">
                <p:oleObj spid="_x0000_s2169" name="CorelDRAW!" r:id="rId42" imgW="1341360" imgH="1341360" progId="">
                  <p:embed/>
                </p:oleObj>
              </mc:Choice>
              <mc:Fallback>
                <p:oleObj name="CorelDRAW!" r:id="rId42"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87563" y="3093632"/>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619" name="Object 67">
            <a:hlinkClick r:id="" action="ppaction://ole?verb=0"/>
          </p:cNvPr>
          <p:cNvGraphicFramePr>
            <a:graphicFrameLocks/>
          </p:cNvGraphicFramePr>
          <p:nvPr/>
        </p:nvGraphicFramePr>
        <p:xfrm>
          <a:off x="7325459" y="3093632"/>
          <a:ext cx="363415" cy="363415"/>
        </p:xfrm>
        <a:graphic>
          <a:graphicData uri="http://schemas.openxmlformats.org/presentationml/2006/ole">
            <mc:AlternateContent xmlns:mc="http://schemas.openxmlformats.org/markup-compatibility/2006">
              <mc:Choice xmlns:v="urn:schemas-microsoft-com:vml" Requires="v">
                <p:oleObj spid="_x0000_s2170" name="CorelDRAW!" r:id="rId43" imgW="1341360" imgH="1341360" progId="">
                  <p:embed/>
                </p:oleObj>
              </mc:Choice>
              <mc:Fallback>
                <p:oleObj name="CorelDRAW!" r:id="rId43"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5459" y="3093632"/>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620" name="Object 68">
            <a:hlinkClick r:id="" action="ppaction://ole?verb=0"/>
          </p:cNvPr>
          <p:cNvGraphicFramePr>
            <a:graphicFrameLocks/>
          </p:cNvGraphicFramePr>
          <p:nvPr/>
        </p:nvGraphicFramePr>
        <p:xfrm>
          <a:off x="8661890" y="3093632"/>
          <a:ext cx="363415" cy="363415"/>
        </p:xfrm>
        <a:graphic>
          <a:graphicData uri="http://schemas.openxmlformats.org/presentationml/2006/ole">
            <mc:AlternateContent xmlns:mc="http://schemas.openxmlformats.org/markup-compatibility/2006">
              <mc:Choice xmlns:v="urn:schemas-microsoft-com:vml" Requires="v">
                <p:oleObj spid="_x0000_s2171" name="CorelDRAW!" r:id="rId44" imgW="1341360" imgH="1341360" progId="">
                  <p:embed/>
                </p:oleObj>
              </mc:Choice>
              <mc:Fallback>
                <p:oleObj name="CorelDRAW!" r:id="rId44"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61890" y="3093632"/>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621" name="Object 69">
            <a:hlinkClick r:id="" action="ppaction://ole?verb=0"/>
          </p:cNvPr>
          <p:cNvGraphicFramePr>
            <a:graphicFrameLocks/>
          </p:cNvGraphicFramePr>
          <p:nvPr/>
        </p:nvGraphicFramePr>
        <p:xfrm>
          <a:off x="7325459" y="3586001"/>
          <a:ext cx="363415" cy="363415"/>
        </p:xfrm>
        <a:graphic>
          <a:graphicData uri="http://schemas.openxmlformats.org/presentationml/2006/ole">
            <mc:AlternateContent xmlns:mc="http://schemas.openxmlformats.org/markup-compatibility/2006">
              <mc:Choice xmlns:v="urn:schemas-microsoft-com:vml" Requires="v">
                <p:oleObj spid="_x0000_s2172" name="CorelDRAW!" r:id="rId45" imgW="1341360" imgH="1341360" progId="">
                  <p:embed/>
                </p:oleObj>
              </mc:Choice>
              <mc:Fallback>
                <p:oleObj name="CorelDRAW!" r:id="rId45"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5459" y="3586001"/>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622" name="Object 70">
            <a:hlinkClick r:id="" action="ppaction://ole?verb=0"/>
          </p:cNvPr>
          <p:cNvGraphicFramePr>
            <a:graphicFrameLocks/>
          </p:cNvGraphicFramePr>
          <p:nvPr/>
        </p:nvGraphicFramePr>
        <p:xfrm>
          <a:off x="8661890" y="3586001"/>
          <a:ext cx="363415" cy="363415"/>
        </p:xfrm>
        <a:graphic>
          <a:graphicData uri="http://schemas.openxmlformats.org/presentationml/2006/ole">
            <mc:AlternateContent xmlns:mc="http://schemas.openxmlformats.org/markup-compatibility/2006">
              <mc:Choice xmlns:v="urn:schemas-microsoft-com:vml" Requires="v">
                <p:oleObj spid="_x0000_s2173" name="CorelDRAW!" r:id="rId46" imgW="1341360" imgH="1341360" progId="">
                  <p:embed/>
                </p:oleObj>
              </mc:Choice>
              <mc:Fallback>
                <p:oleObj name="CorelDRAW!" r:id="rId46"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61890" y="3586001"/>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623" name="Object 71">
            <a:hlinkClick r:id="" action="ppaction://ole?verb=0"/>
          </p:cNvPr>
          <p:cNvGraphicFramePr>
            <a:graphicFrameLocks/>
          </p:cNvGraphicFramePr>
          <p:nvPr/>
        </p:nvGraphicFramePr>
        <p:xfrm>
          <a:off x="8661890" y="4078370"/>
          <a:ext cx="363415" cy="363415"/>
        </p:xfrm>
        <a:graphic>
          <a:graphicData uri="http://schemas.openxmlformats.org/presentationml/2006/ole">
            <mc:AlternateContent xmlns:mc="http://schemas.openxmlformats.org/markup-compatibility/2006">
              <mc:Choice xmlns:v="urn:schemas-microsoft-com:vml" Requires="v">
                <p:oleObj spid="_x0000_s2174" name="CorelDRAW!" r:id="rId47" imgW="1341360" imgH="1341360" progId="">
                  <p:embed/>
                </p:oleObj>
              </mc:Choice>
              <mc:Fallback>
                <p:oleObj name="CorelDRAW!" r:id="rId47"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61890" y="4078370"/>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51624" name="Object 72">
            <a:hlinkClick r:id="" action="ppaction://ole?verb=0"/>
          </p:cNvPr>
          <p:cNvGraphicFramePr>
            <a:graphicFrameLocks/>
          </p:cNvGraphicFramePr>
          <p:nvPr/>
        </p:nvGraphicFramePr>
        <p:xfrm>
          <a:off x="8661890" y="5063109"/>
          <a:ext cx="363415" cy="363415"/>
        </p:xfrm>
        <a:graphic>
          <a:graphicData uri="http://schemas.openxmlformats.org/presentationml/2006/ole">
            <mc:AlternateContent xmlns:mc="http://schemas.openxmlformats.org/markup-compatibility/2006">
              <mc:Choice xmlns:v="urn:schemas-microsoft-com:vml" Requires="v">
                <p:oleObj spid="_x0000_s2175" name="CorelDRAW!" r:id="rId48" imgW="1341360" imgH="1341360" progId="">
                  <p:embed/>
                </p:oleObj>
              </mc:Choice>
              <mc:Fallback>
                <p:oleObj name="CorelDRAW!" r:id="rId48" imgW="1341360" imgH="1341360"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61890" y="5063109"/>
                        <a:ext cx="363415" cy="3634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51625" name="Rectangle 73"/>
          <p:cNvSpPr>
            <a:spLocks noChangeArrowheads="1"/>
          </p:cNvSpPr>
          <p:nvPr/>
        </p:nvSpPr>
        <p:spPr bwMode="auto">
          <a:xfrm>
            <a:off x="9741755" y="2252500"/>
            <a:ext cx="681646" cy="224890"/>
          </a:xfrm>
          <a:prstGeom prst="rect">
            <a:avLst/>
          </a:prstGeom>
          <a:noFill/>
          <a:ln w="12700">
            <a:noFill/>
            <a:miter lim="800000"/>
            <a:headEnd/>
            <a:tailEnd/>
          </a:ln>
          <a:effectLst/>
        </p:spPr>
        <p:txBody>
          <a:bodyPr wrap="none" lIns="83527" tIns="41031" rIns="83527" bIns="41031">
            <a:spAutoFit/>
          </a:bodyPr>
          <a:lstStyle/>
          <a:p>
            <a:pPr algn="ctr" fontAlgn="base">
              <a:spcBef>
                <a:spcPct val="0"/>
              </a:spcBef>
              <a:spcAft>
                <a:spcPct val="0"/>
              </a:spcAft>
            </a:pPr>
            <a:r>
              <a:rPr lang="en-US" sz="923" dirty="0">
                <a:solidFill>
                  <a:srgbClr val="9964A2"/>
                </a:solidFill>
                <a:latin typeface="Arial" charset="0"/>
              </a:rPr>
              <a:t>No Action</a:t>
            </a:r>
          </a:p>
        </p:txBody>
      </p:sp>
      <p:sp>
        <p:nvSpPr>
          <p:cNvPr id="151626" name="Rectangle 74"/>
          <p:cNvSpPr>
            <a:spLocks noChangeArrowheads="1"/>
          </p:cNvSpPr>
          <p:nvPr/>
        </p:nvSpPr>
        <p:spPr bwMode="auto">
          <a:xfrm>
            <a:off x="9654530" y="2544112"/>
            <a:ext cx="853168" cy="338574"/>
          </a:xfrm>
          <a:prstGeom prst="rect">
            <a:avLst/>
          </a:prstGeom>
          <a:noFill/>
          <a:ln w="12700">
            <a:noFill/>
            <a:miter lim="800000"/>
            <a:headEnd/>
            <a:tailEnd/>
          </a:ln>
          <a:effectLst/>
        </p:spPr>
        <p:txBody>
          <a:bodyPr wrap="none" lIns="83527" tIns="41031" rIns="83527" bIns="41031">
            <a:spAutoFit/>
          </a:bodyPr>
          <a:lstStyle/>
          <a:p>
            <a:pPr algn="ctr" fontAlgn="base">
              <a:lnSpc>
                <a:spcPct val="90000"/>
              </a:lnSpc>
              <a:spcBef>
                <a:spcPct val="0"/>
              </a:spcBef>
              <a:spcAft>
                <a:spcPct val="0"/>
              </a:spcAft>
            </a:pPr>
            <a:r>
              <a:rPr lang="en-US" sz="923" dirty="0">
                <a:solidFill>
                  <a:srgbClr val="9964A2"/>
                </a:solidFill>
                <a:latin typeface="Arial" charset="0"/>
              </a:rPr>
              <a:t>Fast Start</a:t>
            </a:r>
            <a:br>
              <a:rPr lang="en-US" sz="923" dirty="0">
                <a:solidFill>
                  <a:srgbClr val="9964A2"/>
                </a:solidFill>
                <a:latin typeface="Arial" charset="0"/>
              </a:rPr>
            </a:br>
            <a:r>
              <a:rPr lang="en-US" sz="923" dirty="0">
                <a:solidFill>
                  <a:srgbClr val="9964A2"/>
                </a:solidFill>
                <a:latin typeface="Arial" charset="0"/>
              </a:rPr>
              <a:t>No continuity</a:t>
            </a:r>
          </a:p>
        </p:txBody>
      </p:sp>
      <p:sp>
        <p:nvSpPr>
          <p:cNvPr id="151627" name="Rectangle 75"/>
          <p:cNvSpPr>
            <a:spLocks noChangeArrowheads="1"/>
          </p:cNvSpPr>
          <p:nvPr/>
        </p:nvSpPr>
        <p:spPr bwMode="auto">
          <a:xfrm>
            <a:off x="9687391" y="3036481"/>
            <a:ext cx="787446" cy="338574"/>
          </a:xfrm>
          <a:prstGeom prst="rect">
            <a:avLst/>
          </a:prstGeom>
          <a:noFill/>
          <a:ln w="12700">
            <a:noFill/>
            <a:miter lim="800000"/>
            <a:headEnd/>
            <a:tailEnd/>
          </a:ln>
          <a:effectLst/>
        </p:spPr>
        <p:txBody>
          <a:bodyPr wrap="none" lIns="83527" tIns="41031" rIns="83527" bIns="41031">
            <a:spAutoFit/>
          </a:bodyPr>
          <a:lstStyle/>
          <a:p>
            <a:pPr algn="ctr" fontAlgn="base">
              <a:lnSpc>
                <a:spcPct val="90000"/>
              </a:lnSpc>
              <a:spcBef>
                <a:spcPct val="0"/>
              </a:spcBef>
              <a:spcAft>
                <a:spcPct val="0"/>
              </a:spcAft>
            </a:pPr>
            <a:r>
              <a:rPr lang="en-US" sz="923" dirty="0">
                <a:solidFill>
                  <a:srgbClr val="9964A2"/>
                </a:solidFill>
                <a:latin typeface="Arial" charset="0"/>
              </a:rPr>
              <a:t>Anxiety and</a:t>
            </a:r>
          </a:p>
          <a:p>
            <a:pPr algn="ctr" fontAlgn="base">
              <a:lnSpc>
                <a:spcPct val="90000"/>
              </a:lnSpc>
              <a:spcBef>
                <a:spcPct val="0"/>
              </a:spcBef>
              <a:spcAft>
                <a:spcPct val="0"/>
              </a:spcAft>
            </a:pPr>
            <a:r>
              <a:rPr lang="en-US" sz="923" dirty="0">
                <a:solidFill>
                  <a:srgbClr val="9964A2"/>
                </a:solidFill>
                <a:latin typeface="Arial" charset="0"/>
              </a:rPr>
              <a:t>Frustration</a:t>
            </a:r>
          </a:p>
        </p:txBody>
      </p:sp>
      <p:sp>
        <p:nvSpPr>
          <p:cNvPr id="151628" name="Rectangle 76"/>
          <p:cNvSpPr>
            <a:spLocks noChangeArrowheads="1"/>
          </p:cNvSpPr>
          <p:nvPr/>
        </p:nvSpPr>
        <p:spPr bwMode="auto">
          <a:xfrm>
            <a:off x="9691605" y="3528851"/>
            <a:ext cx="774620" cy="338574"/>
          </a:xfrm>
          <a:prstGeom prst="rect">
            <a:avLst/>
          </a:prstGeom>
          <a:noFill/>
          <a:ln w="12700">
            <a:noFill/>
            <a:miter lim="800000"/>
            <a:headEnd/>
            <a:tailEnd/>
          </a:ln>
          <a:effectLst/>
        </p:spPr>
        <p:txBody>
          <a:bodyPr wrap="none" lIns="83527" tIns="41031" rIns="83527" bIns="41031">
            <a:spAutoFit/>
          </a:bodyPr>
          <a:lstStyle/>
          <a:p>
            <a:pPr algn="ctr" fontAlgn="base">
              <a:lnSpc>
                <a:spcPct val="90000"/>
              </a:lnSpc>
              <a:spcBef>
                <a:spcPct val="0"/>
              </a:spcBef>
              <a:spcAft>
                <a:spcPct val="0"/>
              </a:spcAft>
            </a:pPr>
            <a:r>
              <a:rPr lang="en-US" sz="923" dirty="0">
                <a:solidFill>
                  <a:srgbClr val="9964A2"/>
                </a:solidFill>
                <a:latin typeface="Arial" charset="0"/>
              </a:rPr>
              <a:t>Segmented</a:t>
            </a:r>
          </a:p>
          <a:p>
            <a:pPr algn="ctr" fontAlgn="base">
              <a:lnSpc>
                <a:spcPct val="90000"/>
              </a:lnSpc>
              <a:spcBef>
                <a:spcPct val="0"/>
              </a:spcBef>
              <a:spcAft>
                <a:spcPct val="0"/>
              </a:spcAft>
            </a:pPr>
            <a:r>
              <a:rPr lang="en-US" sz="923" dirty="0">
                <a:solidFill>
                  <a:srgbClr val="9964A2"/>
                </a:solidFill>
                <a:latin typeface="Arial" charset="0"/>
              </a:rPr>
              <a:t>Approach</a:t>
            </a:r>
          </a:p>
        </p:txBody>
      </p:sp>
      <p:sp>
        <p:nvSpPr>
          <p:cNvPr id="151629" name="Rectangle 77"/>
          <p:cNvSpPr>
            <a:spLocks noChangeArrowheads="1"/>
          </p:cNvSpPr>
          <p:nvPr/>
        </p:nvSpPr>
        <p:spPr bwMode="auto">
          <a:xfrm>
            <a:off x="9689590" y="4021220"/>
            <a:ext cx="787446" cy="466430"/>
          </a:xfrm>
          <a:prstGeom prst="rect">
            <a:avLst/>
          </a:prstGeom>
          <a:noFill/>
          <a:ln w="12700">
            <a:noFill/>
            <a:miter lim="800000"/>
            <a:headEnd/>
            <a:tailEnd/>
          </a:ln>
          <a:effectLst/>
        </p:spPr>
        <p:txBody>
          <a:bodyPr wrap="none" lIns="83527" tIns="41031" rIns="83527" bIns="41031">
            <a:spAutoFit/>
          </a:bodyPr>
          <a:lstStyle/>
          <a:p>
            <a:pPr algn="ctr" fontAlgn="base">
              <a:lnSpc>
                <a:spcPct val="90000"/>
              </a:lnSpc>
              <a:spcBef>
                <a:spcPct val="0"/>
              </a:spcBef>
              <a:spcAft>
                <a:spcPct val="0"/>
              </a:spcAft>
            </a:pPr>
            <a:r>
              <a:rPr lang="en-US" sz="923" dirty="0">
                <a:solidFill>
                  <a:srgbClr val="9964A2"/>
                </a:solidFill>
                <a:latin typeface="Arial" charset="0"/>
              </a:rPr>
              <a:t>Addressing</a:t>
            </a:r>
          </a:p>
          <a:p>
            <a:pPr algn="ctr" fontAlgn="base">
              <a:lnSpc>
                <a:spcPct val="90000"/>
              </a:lnSpc>
              <a:spcBef>
                <a:spcPct val="0"/>
              </a:spcBef>
              <a:spcAft>
                <a:spcPct val="0"/>
              </a:spcAft>
            </a:pPr>
            <a:r>
              <a:rPr lang="en-US" sz="923" dirty="0">
                <a:solidFill>
                  <a:srgbClr val="9964A2"/>
                </a:solidFill>
                <a:latin typeface="Arial" charset="0"/>
              </a:rPr>
              <a:t>Symptoms</a:t>
            </a:r>
          </a:p>
          <a:p>
            <a:pPr algn="ctr" fontAlgn="base">
              <a:lnSpc>
                <a:spcPct val="90000"/>
              </a:lnSpc>
              <a:spcBef>
                <a:spcPct val="0"/>
              </a:spcBef>
              <a:spcAft>
                <a:spcPct val="0"/>
              </a:spcAft>
            </a:pPr>
            <a:r>
              <a:rPr lang="en-US" sz="923" dirty="0">
                <a:solidFill>
                  <a:srgbClr val="9964A2"/>
                </a:solidFill>
                <a:latin typeface="Arial" charset="0"/>
              </a:rPr>
              <a:t>Not Causes</a:t>
            </a:r>
          </a:p>
        </p:txBody>
      </p:sp>
      <p:sp>
        <p:nvSpPr>
          <p:cNvPr id="151630" name="Rectangle 78"/>
          <p:cNvSpPr>
            <a:spLocks noChangeArrowheads="1"/>
          </p:cNvSpPr>
          <p:nvPr/>
        </p:nvSpPr>
        <p:spPr bwMode="auto">
          <a:xfrm>
            <a:off x="9595952" y="4513589"/>
            <a:ext cx="971790" cy="338574"/>
          </a:xfrm>
          <a:prstGeom prst="rect">
            <a:avLst/>
          </a:prstGeom>
          <a:noFill/>
          <a:ln w="12700">
            <a:noFill/>
            <a:miter lim="800000"/>
            <a:headEnd/>
            <a:tailEnd/>
          </a:ln>
          <a:effectLst/>
        </p:spPr>
        <p:txBody>
          <a:bodyPr wrap="none" lIns="83527" tIns="41031" rIns="83527" bIns="41031">
            <a:spAutoFit/>
          </a:bodyPr>
          <a:lstStyle/>
          <a:p>
            <a:pPr algn="ctr" fontAlgn="base">
              <a:lnSpc>
                <a:spcPct val="90000"/>
              </a:lnSpc>
              <a:spcBef>
                <a:spcPct val="0"/>
              </a:spcBef>
              <a:spcAft>
                <a:spcPct val="0"/>
              </a:spcAft>
            </a:pPr>
            <a:r>
              <a:rPr lang="en-US" sz="923" dirty="0">
                <a:solidFill>
                  <a:srgbClr val="9964A2"/>
                </a:solidFill>
                <a:latin typeface="Arial" charset="0"/>
              </a:rPr>
              <a:t>No Measurable</a:t>
            </a:r>
            <a:br>
              <a:rPr lang="en-US" sz="923" dirty="0">
                <a:solidFill>
                  <a:srgbClr val="9964A2"/>
                </a:solidFill>
                <a:latin typeface="Arial" charset="0"/>
              </a:rPr>
            </a:br>
            <a:r>
              <a:rPr lang="en-US" sz="923" dirty="0">
                <a:solidFill>
                  <a:srgbClr val="9964A2"/>
                </a:solidFill>
                <a:latin typeface="Arial" charset="0"/>
              </a:rPr>
              <a:t>Results</a:t>
            </a:r>
          </a:p>
        </p:txBody>
      </p:sp>
      <p:sp>
        <p:nvSpPr>
          <p:cNvPr id="151631" name="Rectangle 79"/>
          <p:cNvSpPr>
            <a:spLocks noChangeArrowheads="1"/>
          </p:cNvSpPr>
          <p:nvPr/>
        </p:nvSpPr>
        <p:spPr bwMode="auto">
          <a:xfrm>
            <a:off x="9789984" y="5076297"/>
            <a:ext cx="582260" cy="338574"/>
          </a:xfrm>
          <a:prstGeom prst="rect">
            <a:avLst/>
          </a:prstGeom>
          <a:noFill/>
          <a:ln w="12700">
            <a:noFill/>
            <a:miter lim="800000"/>
            <a:headEnd/>
            <a:tailEnd/>
          </a:ln>
          <a:effectLst/>
        </p:spPr>
        <p:txBody>
          <a:bodyPr wrap="none" lIns="83527" tIns="41031" rIns="83527" bIns="41031">
            <a:spAutoFit/>
          </a:bodyPr>
          <a:lstStyle/>
          <a:p>
            <a:pPr algn="ctr" fontAlgn="base">
              <a:lnSpc>
                <a:spcPct val="90000"/>
              </a:lnSpc>
              <a:spcBef>
                <a:spcPct val="0"/>
              </a:spcBef>
              <a:spcAft>
                <a:spcPct val="0"/>
              </a:spcAft>
            </a:pPr>
            <a:r>
              <a:rPr lang="en-US" sz="923" dirty="0">
                <a:solidFill>
                  <a:srgbClr val="9964A2"/>
                </a:solidFill>
                <a:latin typeface="Arial" charset="0"/>
              </a:rPr>
              <a:t>Lasting</a:t>
            </a:r>
          </a:p>
          <a:p>
            <a:pPr algn="ctr" fontAlgn="base">
              <a:lnSpc>
                <a:spcPct val="90000"/>
              </a:lnSpc>
              <a:spcBef>
                <a:spcPct val="0"/>
              </a:spcBef>
              <a:spcAft>
                <a:spcPct val="0"/>
              </a:spcAft>
            </a:pPr>
            <a:r>
              <a:rPr lang="en-US" sz="923" dirty="0">
                <a:solidFill>
                  <a:srgbClr val="9964A2"/>
                </a:solidFill>
                <a:latin typeface="Arial" charset="0"/>
              </a:rPr>
              <a:t>Change</a:t>
            </a:r>
          </a:p>
        </p:txBody>
      </p:sp>
    </p:spTree>
    <p:custDataLst>
      <p:tags r:id="rId2"/>
    </p:custDataLst>
    <p:extLst>
      <p:ext uri="{BB962C8B-B14F-4D97-AF65-F5344CB8AC3E}">
        <p14:creationId xmlns:p14="http://schemas.microsoft.com/office/powerpoint/2010/main" val="106177033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012556-3077-4258-9D1C-187F05110DB1}"/>
              </a:ext>
            </a:extLst>
          </p:cNvPr>
          <p:cNvSpPr txBox="1"/>
          <p:nvPr/>
        </p:nvSpPr>
        <p:spPr>
          <a:xfrm>
            <a:off x="9241976" y="1537071"/>
            <a:ext cx="1219114" cy="384721"/>
          </a:xfrm>
          <a:prstGeom prst="rect">
            <a:avLst/>
          </a:prstGeom>
          <a:noFill/>
          <a:ln w="57150">
            <a:solidFill>
              <a:schemeClr val="accent1"/>
            </a:solidFill>
          </a:ln>
        </p:spPr>
        <p:txBody>
          <a:bodyPr wrap="square" rtlCol="0">
            <a:spAutoFit/>
          </a:bodyPr>
          <a:lstStyle/>
          <a:p>
            <a:pPr fontAlgn="base">
              <a:spcBef>
                <a:spcPct val="0"/>
              </a:spcBef>
              <a:spcAft>
                <a:spcPct val="0"/>
              </a:spcAft>
            </a:pPr>
            <a:endParaRPr lang="en-US" sz="1900" dirty="0">
              <a:solidFill>
                <a:srgbClr val="000066"/>
              </a:solidFill>
              <a:latin typeface="Arial" charset="0"/>
              <a:cs typeface="B Nazanin" panose="00000400000000000000" pitchFamily="2" charset="-78"/>
            </a:endParaRPr>
          </a:p>
        </p:txBody>
      </p:sp>
      <p:sp>
        <p:nvSpPr>
          <p:cNvPr id="163860" name="Rectangle 20"/>
          <p:cNvSpPr>
            <a:spLocks noGrp="1" noChangeArrowheads="1"/>
          </p:cNvSpPr>
          <p:nvPr>
            <p:ph type="title"/>
          </p:nvPr>
        </p:nvSpPr>
        <p:spPr>
          <a:xfrm>
            <a:off x="805543" y="315113"/>
            <a:ext cx="10828181" cy="563563"/>
          </a:xfrm>
        </p:spPr>
        <p:txBody>
          <a:bodyPr>
            <a:noAutofit/>
          </a:bodyPr>
          <a:lstStyle/>
          <a:p>
            <a:pPr algn="ctr"/>
            <a:r>
              <a:rPr lang="fa-IR" sz="4000" b="1" dirty="0"/>
              <a:t>مراحل تغییر موفق</a:t>
            </a:r>
            <a:endParaRPr lang="en-US" sz="4000" b="1" dirty="0"/>
          </a:p>
        </p:txBody>
      </p:sp>
      <p:sp>
        <p:nvSpPr>
          <p:cNvPr id="163842" name="Rectangle 2"/>
          <p:cNvSpPr>
            <a:spLocks noChangeArrowheads="1"/>
          </p:cNvSpPr>
          <p:nvPr/>
        </p:nvSpPr>
        <p:spPr bwMode="auto">
          <a:xfrm>
            <a:off x="9639080" y="1581345"/>
            <a:ext cx="585466" cy="310170"/>
          </a:xfrm>
          <a:prstGeom prst="rect">
            <a:avLst/>
          </a:prstGeom>
          <a:noFill/>
          <a:ln w="12700">
            <a:noFill/>
            <a:miter lim="800000"/>
            <a:headEnd/>
            <a:tailEnd/>
          </a:ln>
          <a:effectLst/>
        </p:spPr>
        <p:txBody>
          <a:bodyPr wrap="none" lIns="83527" tIns="41031" rIns="83527" bIns="41031">
            <a:spAutoFit/>
          </a:bodyPr>
          <a:lstStyle/>
          <a:p>
            <a:pPr fontAlgn="base">
              <a:spcBef>
                <a:spcPct val="0"/>
              </a:spcBef>
              <a:spcAft>
                <a:spcPct val="0"/>
              </a:spcAft>
            </a:pPr>
            <a:r>
              <a:rPr lang="fa-IR" sz="1477" b="1" u="sng" dirty="0">
                <a:solidFill>
                  <a:srgbClr val="002060"/>
                </a:solidFill>
                <a:latin typeface="Verdana"/>
                <a:cs typeface="B Nazanin" panose="00000400000000000000" pitchFamily="2" charset="-78"/>
              </a:rPr>
              <a:t>مراحل</a:t>
            </a:r>
            <a:endParaRPr lang="en-US" sz="1477" b="1" u="sng" dirty="0">
              <a:solidFill>
                <a:srgbClr val="002060"/>
              </a:solidFill>
              <a:latin typeface="Verdana"/>
              <a:cs typeface="B Nazanin" panose="00000400000000000000" pitchFamily="2" charset="-78"/>
            </a:endParaRPr>
          </a:p>
        </p:txBody>
      </p:sp>
      <p:sp>
        <p:nvSpPr>
          <p:cNvPr id="163843" name="AutoShape 3"/>
          <p:cNvSpPr>
            <a:spLocks noChangeArrowheads="1"/>
          </p:cNvSpPr>
          <p:nvPr/>
        </p:nvSpPr>
        <p:spPr bwMode="auto">
          <a:xfrm flipH="1">
            <a:off x="7790801" y="1324540"/>
            <a:ext cx="1354747" cy="691662"/>
          </a:xfrm>
          <a:prstGeom prst="homePlate">
            <a:avLst>
              <a:gd name="adj" fmla="val 73941"/>
            </a:avLst>
          </a:prstGeom>
          <a:solidFill>
            <a:schemeClr val="bg2"/>
          </a:solidFill>
          <a:ln w="12700">
            <a:solidFill>
              <a:schemeClr val="tx1"/>
            </a:solidFill>
            <a:miter lim="800000"/>
            <a:headEnd/>
            <a:tailEnd/>
          </a:ln>
          <a:effectLst/>
        </p:spPr>
        <p:txBody>
          <a:bodyPr wrap="none" lIns="83527" tIns="41031" rIns="83527" bIns="41031" anchor="ctr"/>
          <a:lstStyle/>
          <a:p>
            <a:pPr algn="ctr" fontAlgn="base">
              <a:spcBef>
                <a:spcPct val="0"/>
              </a:spcBef>
              <a:spcAft>
                <a:spcPct val="0"/>
              </a:spcAft>
            </a:pPr>
            <a:r>
              <a:rPr lang="fa-IR" sz="1477" b="1" dirty="0">
                <a:solidFill>
                  <a:srgbClr val="002060"/>
                </a:solidFill>
                <a:latin typeface="Arial" pitchFamily="34" charset="0"/>
                <a:cs typeface="B Nazanin" panose="00000400000000000000" pitchFamily="2" charset="-78"/>
              </a:rPr>
              <a:t>اگاه سازی</a:t>
            </a:r>
            <a:endParaRPr lang="en-US" sz="1477" b="1" dirty="0">
              <a:solidFill>
                <a:srgbClr val="002060"/>
              </a:solidFill>
              <a:latin typeface="Arial" pitchFamily="34" charset="0"/>
              <a:cs typeface="B Nazanin" panose="00000400000000000000" pitchFamily="2" charset="-78"/>
            </a:endParaRPr>
          </a:p>
        </p:txBody>
      </p:sp>
      <p:sp>
        <p:nvSpPr>
          <p:cNvPr id="163844" name="AutoShape 4"/>
          <p:cNvSpPr>
            <a:spLocks noChangeArrowheads="1"/>
          </p:cNvSpPr>
          <p:nvPr/>
        </p:nvSpPr>
        <p:spPr bwMode="auto">
          <a:xfrm flipH="1">
            <a:off x="6345699" y="1354342"/>
            <a:ext cx="1400907" cy="691662"/>
          </a:xfrm>
          <a:prstGeom prst="homePlate">
            <a:avLst>
              <a:gd name="adj" fmla="val 74011"/>
            </a:avLst>
          </a:prstGeom>
          <a:solidFill>
            <a:schemeClr val="bg2"/>
          </a:solidFill>
          <a:ln w="12700">
            <a:solidFill>
              <a:schemeClr val="tx1"/>
            </a:solidFill>
            <a:miter lim="800000"/>
            <a:headEnd/>
            <a:tailEnd/>
          </a:ln>
          <a:effectLst/>
        </p:spPr>
        <p:txBody>
          <a:bodyPr wrap="none" lIns="83527" tIns="41031" rIns="83527" bIns="41031" anchor="ctr"/>
          <a:lstStyle/>
          <a:p>
            <a:pPr algn="ctr" fontAlgn="base">
              <a:spcBef>
                <a:spcPct val="0"/>
              </a:spcBef>
              <a:spcAft>
                <a:spcPct val="0"/>
              </a:spcAft>
            </a:pPr>
            <a:r>
              <a:rPr lang="fa-IR" sz="1477" b="1" dirty="0">
                <a:solidFill>
                  <a:srgbClr val="002060"/>
                </a:solidFill>
                <a:latin typeface="Arial" pitchFamily="34" charset="0"/>
                <a:cs typeface="B Nazanin" panose="00000400000000000000" pitchFamily="2" charset="-78"/>
              </a:rPr>
              <a:t>مالکیت</a:t>
            </a:r>
            <a:endParaRPr lang="en-US" sz="1477" b="1" dirty="0">
              <a:solidFill>
                <a:srgbClr val="002060"/>
              </a:solidFill>
              <a:latin typeface="Arial" pitchFamily="34" charset="0"/>
              <a:cs typeface="B Nazanin" panose="00000400000000000000" pitchFamily="2" charset="-78"/>
            </a:endParaRPr>
          </a:p>
        </p:txBody>
      </p:sp>
      <p:sp>
        <p:nvSpPr>
          <p:cNvPr id="163845" name="AutoShape 5"/>
          <p:cNvSpPr>
            <a:spLocks noChangeArrowheads="1"/>
          </p:cNvSpPr>
          <p:nvPr/>
        </p:nvSpPr>
        <p:spPr bwMode="auto">
          <a:xfrm flipH="1">
            <a:off x="4759708" y="1354342"/>
            <a:ext cx="1535723" cy="691662"/>
          </a:xfrm>
          <a:prstGeom prst="homePlate">
            <a:avLst>
              <a:gd name="adj" fmla="val 74011"/>
            </a:avLst>
          </a:prstGeom>
          <a:solidFill>
            <a:schemeClr val="bg2"/>
          </a:solidFill>
          <a:ln w="12700">
            <a:solidFill>
              <a:schemeClr val="tx1"/>
            </a:solidFill>
            <a:miter lim="800000"/>
            <a:headEnd/>
            <a:tailEnd/>
          </a:ln>
          <a:effectLst/>
        </p:spPr>
        <p:txBody>
          <a:bodyPr wrap="none" lIns="83527" tIns="41031" rIns="83527" bIns="41031" anchor="ctr"/>
          <a:lstStyle/>
          <a:p>
            <a:pPr algn="ctr" fontAlgn="base">
              <a:spcBef>
                <a:spcPct val="0"/>
              </a:spcBef>
              <a:spcAft>
                <a:spcPct val="0"/>
              </a:spcAft>
            </a:pPr>
            <a:r>
              <a:rPr lang="fa-IR" sz="1477" b="1" dirty="0">
                <a:solidFill>
                  <a:srgbClr val="002060"/>
                </a:solidFill>
                <a:latin typeface="Arial" pitchFamily="34" charset="0"/>
                <a:cs typeface="B Nazanin" panose="00000400000000000000" pitchFamily="2" charset="-78"/>
              </a:rPr>
              <a:t>ارائه</a:t>
            </a:r>
            <a:endParaRPr lang="en-US" sz="1477" b="1" dirty="0">
              <a:solidFill>
                <a:srgbClr val="002060"/>
              </a:solidFill>
              <a:latin typeface="Arial" pitchFamily="34" charset="0"/>
              <a:cs typeface="B Nazanin" panose="00000400000000000000" pitchFamily="2" charset="-78"/>
            </a:endParaRPr>
          </a:p>
        </p:txBody>
      </p:sp>
      <p:sp>
        <p:nvSpPr>
          <p:cNvPr id="163846" name="AutoShape 6"/>
          <p:cNvSpPr>
            <a:spLocks noChangeArrowheads="1"/>
          </p:cNvSpPr>
          <p:nvPr/>
        </p:nvSpPr>
        <p:spPr bwMode="auto">
          <a:xfrm flipH="1">
            <a:off x="3185742" y="1354342"/>
            <a:ext cx="1535723" cy="691662"/>
          </a:xfrm>
          <a:prstGeom prst="homePlate">
            <a:avLst>
              <a:gd name="adj" fmla="val 74011"/>
            </a:avLst>
          </a:prstGeom>
          <a:solidFill>
            <a:schemeClr val="bg2"/>
          </a:solidFill>
          <a:ln w="12700">
            <a:solidFill>
              <a:schemeClr val="tx1"/>
            </a:solidFill>
            <a:miter lim="800000"/>
            <a:headEnd/>
            <a:tailEnd/>
          </a:ln>
          <a:effectLst/>
        </p:spPr>
        <p:txBody>
          <a:bodyPr wrap="none" lIns="83527" tIns="41031" rIns="83527" bIns="41031" anchor="ctr"/>
          <a:lstStyle/>
          <a:p>
            <a:pPr algn="ctr" fontAlgn="base">
              <a:spcBef>
                <a:spcPct val="0"/>
              </a:spcBef>
              <a:spcAft>
                <a:spcPct val="0"/>
              </a:spcAft>
            </a:pPr>
            <a:r>
              <a:rPr lang="fa-IR" sz="1477" b="1" dirty="0">
                <a:solidFill>
                  <a:srgbClr val="002060"/>
                </a:solidFill>
                <a:latin typeface="Arial" pitchFamily="34" charset="0"/>
                <a:cs typeface="B Nazanin" panose="00000400000000000000" pitchFamily="2" charset="-78"/>
              </a:rPr>
              <a:t>ادغام</a:t>
            </a:r>
            <a:endParaRPr lang="en-US" sz="1477" b="1" dirty="0">
              <a:solidFill>
                <a:srgbClr val="002060"/>
              </a:solidFill>
              <a:latin typeface="Arial" pitchFamily="34" charset="0"/>
              <a:cs typeface="B Nazanin" panose="00000400000000000000" pitchFamily="2" charset="-78"/>
            </a:endParaRPr>
          </a:p>
        </p:txBody>
      </p:sp>
      <p:sp>
        <p:nvSpPr>
          <p:cNvPr id="163847" name="AutoShape 7"/>
          <p:cNvSpPr>
            <a:spLocks noChangeArrowheads="1"/>
          </p:cNvSpPr>
          <p:nvPr/>
        </p:nvSpPr>
        <p:spPr bwMode="auto">
          <a:xfrm flipH="1">
            <a:off x="1560870" y="1354342"/>
            <a:ext cx="1535723" cy="691662"/>
          </a:xfrm>
          <a:prstGeom prst="homePlate">
            <a:avLst>
              <a:gd name="adj" fmla="val 74011"/>
            </a:avLst>
          </a:prstGeom>
          <a:solidFill>
            <a:schemeClr val="bg2"/>
          </a:solidFill>
          <a:ln w="12700">
            <a:solidFill>
              <a:schemeClr val="tx1"/>
            </a:solidFill>
            <a:miter lim="800000"/>
            <a:headEnd/>
            <a:tailEnd/>
          </a:ln>
          <a:effectLst/>
        </p:spPr>
        <p:txBody>
          <a:bodyPr wrap="none" lIns="83527" tIns="41031" rIns="83527" bIns="41031" anchor="ctr"/>
          <a:lstStyle/>
          <a:p>
            <a:pPr algn="ctr" fontAlgn="base">
              <a:spcBef>
                <a:spcPct val="0"/>
              </a:spcBef>
              <a:spcAft>
                <a:spcPct val="0"/>
              </a:spcAft>
            </a:pPr>
            <a:r>
              <a:rPr lang="fa-IR" sz="1477" b="1" dirty="0">
                <a:solidFill>
                  <a:srgbClr val="002060"/>
                </a:solidFill>
                <a:latin typeface="Arial" pitchFamily="34" charset="0"/>
                <a:cs typeface="B Nazanin" panose="00000400000000000000" pitchFamily="2" charset="-78"/>
              </a:rPr>
              <a:t>تبعیت</a:t>
            </a:r>
            <a:endParaRPr lang="en-US" sz="1477" b="1" dirty="0">
              <a:solidFill>
                <a:srgbClr val="002060"/>
              </a:solidFill>
              <a:latin typeface="Arial" pitchFamily="34" charset="0"/>
              <a:cs typeface="B Nazanin" panose="00000400000000000000" pitchFamily="2" charset="-78"/>
            </a:endParaRPr>
          </a:p>
        </p:txBody>
      </p:sp>
      <p:sp>
        <p:nvSpPr>
          <p:cNvPr id="163848" name="Rectangle 8"/>
          <p:cNvSpPr>
            <a:spLocks noChangeArrowheads="1"/>
          </p:cNvSpPr>
          <p:nvPr/>
        </p:nvSpPr>
        <p:spPr bwMode="auto">
          <a:xfrm>
            <a:off x="9607027" y="2534620"/>
            <a:ext cx="729736" cy="310170"/>
          </a:xfrm>
          <a:prstGeom prst="rect">
            <a:avLst/>
          </a:prstGeom>
          <a:noFill/>
          <a:ln w="12700">
            <a:noFill/>
            <a:miter lim="800000"/>
            <a:headEnd/>
            <a:tailEnd/>
          </a:ln>
          <a:effectLst/>
        </p:spPr>
        <p:txBody>
          <a:bodyPr wrap="none" lIns="83527" tIns="41031" rIns="83527" bIns="41031">
            <a:spAutoFit/>
          </a:bodyPr>
          <a:lstStyle/>
          <a:p>
            <a:pPr algn="r" rtl="1" fontAlgn="base">
              <a:spcBef>
                <a:spcPct val="0"/>
              </a:spcBef>
              <a:spcAft>
                <a:spcPct val="0"/>
              </a:spcAft>
            </a:pPr>
            <a:r>
              <a:rPr lang="fa-IR" sz="1477" b="1" u="sng" dirty="0">
                <a:solidFill>
                  <a:srgbClr val="002060"/>
                </a:solidFill>
                <a:latin typeface="Verdana"/>
                <a:cs typeface="B Nazanin" panose="00000400000000000000" pitchFamily="2" charset="-78"/>
              </a:rPr>
              <a:t>واکنشها:</a:t>
            </a:r>
            <a:endParaRPr lang="en-US" sz="1477" b="1" u="sng" dirty="0">
              <a:solidFill>
                <a:srgbClr val="002060"/>
              </a:solidFill>
              <a:latin typeface="Verdana"/>
              <a:cs typeface="B Nazanin" panose="00000400000000000000" pitchFamily="2" charset="-78"/>
            </a:endParaRPr>
          </a:p>
        </p:txBody>
      </p:sp>
      <p:sp>
        <p:nvSpPr>
          <p:cNvPr id="163849" name="Rectangle 9"/>
          <p:cNvSpPr>
            <a:spLocks noChangeArrowheads="1"/>
          </p:cNvSpPr>
          <p:nvPr/>
        </p:nvSpPr>
        <p:spPr bwMode="auto">
          <a:xfrm>
            <a:off x="7849533" y="2540787"/>
            <a:ext cx="1617785" cy="2828192"/>
          </a:xfrm>
          <a:prstGeom prst="rect">
            <a:avLst/>
          </a:prstGeom>
          <a:noFill/>
          <a:ln w="12700">
            <a:noFill/>
            <a:miter lim="800000"/>
            <a:headEnd/>
            <a:tailEnd/>
          </a:ln>
          <a:effectLst/>
        </p:spPr>
        <p:txBody>
          <a:bodyPr lIns="83527" tIns="41031" rIns="83527" bIns="41031"/>
          <a:lstStyle/>
          <a:p>
            <a:pPr marL="171455" indent="-171455" algn="r" rtl="1" fontAlgn="base">
              <a:spcBef>
                <a:spcPct val="10000"/>
              </a:spcBef>
              <a:spcAft>
                <a:spcPct val="0"/>
              </a:spcAft>
              <a:buSzPct val="70000"/>
              <a:buFont typeface="Wingdings" pitchFamily="2" charset="2"/>
              <a:buChar char="n"/>
            </a:pPr>
            <a:r>
              <a:rPr lang="fa-IR" sz="1600" dirty="0">
                <a:solidFill>
                  <a:srgbClr val="002060"/>
                </a:solidFill>
                <a:latin typeface="Arial" pitchFamily="34" charset="0"/>
                <a:cs typeface="B Nazanin" panose="00000400000000000000" pitchFamily="2" charset="-78"/>
              </a:rPr>
              <a:t>مردم برای نخستین بار با بحث تغییر آشنا می‌شوند.</a:t>
            </a:r>
            <a:endParaRPr lang="en-US" sz="1600" dirty="0">
              <a:solidFill>
                <a:srgbClr val="002060"/>
              </a:solidFill>
              <a:latin typeface="Arial" pitchFamily="34" charset="0"/>
              <a:cs typeface="B Nazanin" panose="00000400000000000000" pitchFamily="2" charset="-78"/>
            </a:endParaRPr>
          </a:p>
          <a:p>
            <a:pPr marL="171455" indent="-171455" algn="r" rtl="1" fontAlgn="base">
              <a:spcBef>
                <a:spcPct val="10000"/>
              </a:spcBef>
              <a:spcAft>
                <a:spcPct val="0"/>
              </a:spcAft>
              <a:buSzPct val="70000"/>
              <a:buFont typeface="Wingdings" pitchFamily="2" charset="2"/>
              <a:buChar char="n"/>
            </a:pPr>
            <a:r>
              <a:rPr lang="fa-IR" sz="1600" dirty="0">
                <a:solidFill>
                  <a:srgbClr val="002060"/>
                </a:solidFill>
                <a:latin typeface="Arial" pitchFamily="34" charset="0"/>
                <a:cs typeface="B Nazanin" panose="00000400000000000000" pitchFamily="2" charset="-78"/>
              </a:rPr>
              <a:t>همه به یک اندازه برای تغییر انگیزه ندارند.</a:t>
            </a:r>
            <a:endParaRPr lang="en-US" sz="1600" dirty="0">
              <a:solidFill>
                <a:srgbClr val="002060"/>
              </a:solidFill>
              <a:latin typeface="Arial" pitchFamily="34" charset="0"/>
              <a:cs typeface="B Nazanin" panose="00000400000000000000" pitchFamily="2" charset="-78"/>
            </a:endParaRPr>
          </a:p>
          <a:p>
            <a:pPr marL="171455" indent="-171455" algn="r" rtl="1" fontAlgn="base">
              <a:spcBef>
                <a:spcPct val="10000"/>
              </a:spcBef>
              <a:spcAft>
                <a:spcPct val="0"/>
              </a:spcAft>
              <a:buSzPct val="70000"/>
              <a:buFont typeface="Wingdings" pitchFamily="2" charset="2"/>
              <a:buChar char="n"/>
            </a:pPr>
            <a:r>
              <a:rPr lang="fa-IR" sz="1600" dirty="0">
                <a:solidFill>
                  <a:srgbClr val="002060"/>
                </a:solidFill>
                <a:latin typeface="Arial" pitchFamily="34" charset="0"/>
                <a:cs typeface="B Nazanin" panose="00000400000000000000" pitchFamily="2" charset="-78"/>
              </a:rPr>
              <a:t>منتقدین :" چرا باید تغییر کنیم ؟"</a:t>
            </a:r>
            <a:endParaRPr lang="en-US" sz="1600" dirty="0">
              <a:solidFill>
                <a:srgbClr val="002060"/>
              </a:solidFill>
              <a:latin typeface="Arial" pitchFamily="34" charset="0"/>
              <a:cs typeface="B Nazanin" panose="00000400000000000000" pitchFamily="2" charset="-78"/>
            </a:endParaRPr>
          </a:p>
        </p:txBody>
      </p:sp>
      <p:sp>
        <p:nvSpPr>
          <p:cNvPr id="163850" name="Rectangle 10"/>
          <p:cNvSpPr>
            <a:spLocks noChangeArrowheads="1"/>
          </p:cNvSpPr>
          <p:nvPr/>
        </p:nvSpPr>
        <p:spPr bwMode="auto">
          <a:xfrm>
            <a:off x="6319445" y="2534620"/>
            <a:ext cx="1617785" cy="2828192"/>
          </a:xfrm>
          <a:prstGeom prst="rect">
            <a:avLst/>
          </a:prstGeom>
          <a:noFill/>
          <a:ln w="12700">
            <a:noFill/>
            <a:miter lim="800000"/>
            <a:headEnd/>
            <a:tailEnd/>
          </a:ln>
          <a:effectLst/>
        </p:spPr>
        <p:txBody>
          <a:bodyPr lIns="83527" tIns="41031" rIns="83527" bIns="41031"/>
          <a:lstStyle/>
          <a:p>
            <a:pPr marL="171455" indent="-171455" algn="r" rtl="1" fontAlgn="base">
              <a:spcBef>
                <a:spcPct val="10000"/>
              </a:spcBef>
              <a:spcAft>
                <a:spcPct val="0"/>
              </a:spcAft>
              <a:buSzPct val="70000"/>
              <a:buFont typeface="Wingdings" pitchFamily="2" charset="2"/>
              <a:buChar char="n"/>
            </a:pPr>
            <a:r>
              <a:rPr lang="fa-IR" sz="1600" dirty="0">
                <a:solidFill>
                  <a:srgbClr val="002060"/>
                </a:solidFill>
                <a:latin typeface="Arial" pitchFamily="34" charset="0"/>
                <a:cs typeface="B Nazanin" panose="00000400000000000000" pitchFamily="2" charset="-78"/>
              </a:rPr>
              <a:t>میزان تاثیر بصورت شخصی ارزیابی می شود.</a:t>
            </a:r>
            <a:endParaRPr lang="en-US" sz="1600" dirty="0">
              <a:solidFill>
                <a:srgbClr val="002060"/>
              </a:solidFill>
              <a:latin typeface="Arial" pitchFamily="34" charset="0"/>
              <a:cs typeface="B Nazanin" panose="00000400000000000000" pitchFamily="2" charset="-78"/>
            </a:endParaRPr>
          </a:p>
          <a:p>
            <a:pPr marL="171455" indent="-171455" algn="r" rtl="1" fontAlgn="base">
              <a:spcBef>
                <a:spcPct val="10000"/>
              </a:spcBef>
              <a:spcAft>
                <a:spcPct val="0"/>
              </a:spcAft>
              <a:buSzPct val="70000"/>
              <a:buFont typeface="Wingdings" pitchFamily="2" charset="2"/>
              <a:buChar char="n"/>
            </a:pPr>
            <a:r>
              <a:rPr lang="fa-IR" sz="1600" dirty="0">
                <a:solidFill>
                  <a:srgbClr val="002060"/>
                </a:solidFill>
                <a:latin typeface="Arial" pitchFamily="34" charset="0"/>
                <a:cs typeface="B Nazanin" panose="00000400000000000000" pitchFamily="2" charset="-78"/>
              </a:rPr>
              <a:t>این برای من چه نفعی دارد؟</a:t>
            </a:r>
            <a:endParaRPr lang="en-US" sz="1600" dirty="0">
              <a:solidFill>
                <a:srgbClr val="002060"/>
              </a:solidFill>
              <a:latin typeface="Arial" pitchFamily="34" charset="0"/>
              <a:cs typeface="B Nazanin" panose="00000400000000000000" pitchFamily="2" charset="-78"/>
            </a:endParaRPr>
          </a:p>
          <a:p>
            <a:pPr marL="171455" indent="-171455" algn="r" rtl="1" fontAlgn="base">
              <a:spcBef>
                <a:spcPct val="10000"/>
              </a:spcBef>
              <a:spcAft>
                <a:spcPct val="0"/>
              </a:spcAft>
              <a:buSzPct val="70000"/>
              <a:buFont typeface="Wingdings" pitchFamily="2" charset="2"/>
              <a:buChar char="n"/>
            </a:pPr>
            <a:r>
              <a:rPr lang="fa-IR" sz="1600" dirty="0">
                <a:solidFill>
                  <a:srgbClr val="002060"/>
                </a:solidFill>
                <a:latin typeface="Arial" pitchFamily="34" charset="0"/>
                <a:cs typeface="B Nazanin" panose="00000400000000000000" pitchFamily="2" charset="-78"/>
              </a:rPr>
              <a:t>ممکن است مقاومت و واکنش منفی شکل بگیرد.</a:t>
            </a:r>
            <a:endParaRPr lang="en-US" sz="1600" dirty="0">
              <a:solidFill>
                <a:srgbClr val="002060"/>
              </a:solidFill>
              <a:latin typeface="Arial" pitchFamily="34" charset="0"/>
              <a:cs typeface="B Nazanin" panose="00000400000000000000" pitchFamily="2" charset="-78"/>
            </a:endParaRPr>
          </a:p>
        </p:txBody>
      </p:sp>
      <p:sp>
        <p:nvSpPr>
          <p:cNvPr id="163851" name="Rectangle 11"/>
          <p:cNvSpPr>
            <a:spLocks noChangeArrowheads="1"/>
          </p:cNvSpPr>
          <p:nvPr/>
        </p:nvSpPr>
        <p:spPr bwMode="auto">
          <a:xfrm>
            <a:off x="4746634" y="2570589"/>
            <a:ext cx="1617785" cy="2828192"/>
          </a:xfrm>
          <a:prstGeom prst="rect">
            <a:avLst/>
          </a:prstGeom>
          <a:noFill/>
          <a:ln w="12700">
            <a:noFill/>
            <a:miter lim="800000"/>
            <a:headEnd/>
            <a:tailEnd/>
          </a:ln>
          <a:effectLst/>
        </p:spPr>
        <p:txBody>
          <a:bodyPr lIns="83527" tIns="41031" rIns="83527" bIns="41031"/>
          <a:lstStyle/>
          <a:p>
            <a:pPr marL="171455" indent="-171455" algn="r" rtl="1" fontAlgn="base">
              <a:spcBef>
                <a:spcPct val="10000"/>
              </a:spcBef>
              <a:spcAft>
                <a:spcPct val="0"/>
              </a:spcAft>
              <a:buSzPct val="70000"/>
              <a:buFont typeface="Wingdings" pitchFamily="2" charset="2"/>
              <a:buChar char="n"/>
            </a:pPr>
            <a:r>
              <a:rPr lang="fa-IR" sz="1600" dirty="0">
                <a:solidFill>
                  <a:srgbClr val="002060"/>
                </a:solidFill>
                <a:latin typeface="Arial" pitchFamily="34" charset="0"/>
                <a:cs typeface="B Nazanin" panose="00000400000000000000" pitchFamily="2" charset="-78"/>
              </a:rPr>
              <a:t>مردم شروع به تصور محیط جدید می کنند.</a:t>
            </a:r>
            <a:endParaRPr lang="en-US" sz="1600" dirty="0">
              <a:solidFill>
                <a:srgbClr val="002060"/>
              </a:solidFill>
              <a:latin typeface="Arial" pitchFamily="34" charset="0"/>
              <a:cs typeface="B Nazanin" panose="00000400000000000000" pitchFamily="2" charset="-78"/>
            </a:endParaRPr>
          </a:p>
          <a:p>
            <a:pPr marL="171455" indent="-171455" algn="r" rtl="1" fontAlgn="base">
              <a:spcBef>
                <a:spcPct val="10000"/>
              </a:spcBef>
              <a:spcAft>
                <a:spcPct val="0"/>
              </a:spcAft>
              <a:buSzPct val="70000"/>
              <a:buFont typeface="Wingdings" pitchFamily="2" charset="2"/>
              <a:buChar char="n"/>
            </a:pPr>
            <a:r>
              <a:rPr lang="fa-IR" sz="1600" dirty="0">
                <a:solidFill>
                  <a:srgbClr val="002060"/>
                </a:solidFill>
                <a:latin typeface="Arial" pitchFamily="34" charset="0"/>
                <a:cs typeface="B Nazanin" panose="00000400000000000000" pitchFamily="2" charset="-78"/>
              </a:rPr>
              <a:t>رهبران نیاز به روشنگری دارند</a:t>
            </a:r>
            <a:endParaRPr lang="en-US" sz="1600" dirty="0">
              <a:solidFill>
                <a:srgbClr val="002060"/>
              </a:solidFill>
              <a:latin typeface="Arial" pitchFamily="34" charset="0"/>
              <a:cs typeface="B Nazanin" panose="00000400000000000000" pitchFamily="2" charset="-78"/>
            </a:endParaRPr>
          </a:p>
          <a:p>
            <a:pPr marL="171455" indent="-171455" algn="r" rtl="1" fontAlgn="base">
              <a:spcBef>
                <a:spcPct val="10000"/>
              </a:spcBef>
              <a:spcAft>
                <a:spcPct val="0"/>
              </a:spcAft>
              <a:buSzPct val="70000"/>
              <a:buFont typeface="Wingdings" pitchFamily="2" charset="2"/>
              <a:buChar char="n"/>
            </a:pPr>
            <a:r>
              <a:rPr lang="fa-IR" sz="1600" dirty="0">
                <a:solidFill>
                  <a:srgbClr val="002060"/>
                </a:solidFill>
                <a:latin typeface="Arial" pitchFamily="34" charset="0"/>
                <a:cs typeface="B Nazanin" panose="00000400000000000000" pitchFamily="2" charset="-78"/>
              </a:rPr>
              <a:t>نگرش باز</a:t>
            </a:r>
            <a:endParaRPr lang="en-US" sz="1600" dirty="0">
              <a:solidFill>
                <a:srgbClr val="002060"/>
              </a:solidFill>
              <a:latin typeface="Arial" pitchFamily="34" charset="0"/>
              <a:cs typeface="B Nazanin" panose="00000400000000000000" pitchFamily="2" charset="-78"/>
            </a:endParaRPr>
          </a:p>
        </p:txBody>
      </p:sp>
      <p:sp>
        <p:nvSpPr>
          <p:cNvPr id="163852" name="Rectangle 12"/>
          <p:cNvSpPr>
            <a:spLocks noChangeArrowheads="1"/>
          </p:cNvSpPr>
          <p:nvPr/>
        </p:nvSpPr>
        <p:spPr bwMode="auto">
          <a:xfrm>
            <a:off x="3261520" y="2570589"/>
            <a:ext cx="1616319" cy="2828192"/>
          </a:xfrm>
          <a:prstGeom prst="rect">
            <a:avLst/>
          </a:prstGeom>
          <a:noFill/>
          <a:ln w="12700">
            <a:noFill/>
            <a:miter lim="800000"/>
            <a:headEnd/>
            <a:tailEnd/>
          </a:ln>
          <a:effectLst/>
        </p:spPr>
        <p:txBody>
          <a:bodyPr lIns="83527" tIns="41031" rIns="83527" bIns="41031"/>
          <a:lstStyle/>
          <a:p>
            <a:pPr marL="171455" indent="-171455" algn="r" rtl="1" fontAlgn="base">
              <a:spcBef>
                <a:spcPct val="10000"/>
              </a:spcBef>
              <a:spcAft>
                <a:spcPct val="0"/>
              </a:spcAft>
              <a:buSzPct val="70000"/>
              <a:buFont typeface="Wingdings" pitchFamily="2" charset="2"/>
              <a:buChar char="n"/>
            </a:pPr>
            <a:r>
              <a:rPr lang="fa-IR" sz="1600" dirty="0">
                <a:solidFill>
                  <a:srgbClr val="002060"/>
                </a:solidFill>
                <a:latin typeface="Arial" pitchFamily="34" charset="0"/>
                <a:cs typeface="B Nazanin" panose="00000400000000000000" pitchFamily="2" charset="-78"/>
              </a:rPr>
              <a:t>مردم محیط جدید را تجربه می‌کنند.</a:t>
            </a:r>
            <a:endParaRPr lang="en-US" sz="1600" dirty="0">
              <a:solidFill>
                <a:srgbClr val="002060"/>
              </a:solidFill>
              <a:latin typeface="Arial" pitchFamily="34" charset="0"/>
              <a:cs typeface="B Nazanin" panose="00000400000000000000" pitchFamily="2" charset="-78"/>
            </a:endParaRPr>
          </a:p>
          <a:p>
            <a:pPr marL="171455" indent="-171455" algn="r" rtl="1" fontAlgn="base">
              <a:spcBef>
                <a:spcPct val="10000"/>
              </a:spcBef>
              <a:spcAft>
                <a:spcPct val="0"/>
              </a:spcAft>
              <a:buSzPct val="70000"/>
              <a:buFont typeface="Wingdings" pitchFamily="2" charset="2"/>
              <a:buChar char="n"/>
            </a:pPr>
            <a:r>
              <a:rPr lang="fa-IR" sz="1600" dirty="0">
                <a:solidFill>
                  <a:srgbClr val="002060"/>
                </a:solidFill>
                <a:latin typeface="Arial" pitchFamily="34" charset="0"/>
                <a:cs typeface="B Nazanin" panose="00000400000000000000" pitchFamily="2" charset="-78"/>
              </a:rPr>
              <a:t>آمیزه ای از احساساسات</a:t>
            </a:r>
            <a:endParaRPr lang="en-US" sz="1600" dirty="0">
              <a:solidFill>
                <a:srgbClr val="002060"/>
              </a:solidFill>
              <a:latin typeface="Arial" pitchFamily="34" charset="0"/>
              <a:cs typeface="B Nazanin" panose="00000400000000000000" pitchFamily="2" charset="-78"/>
            </a:endParaRPr>
          </a:p>
          <a:p>
            <a:pPr marL="171455" indent="-171455" algn="r" rtl="1" fontAlgn="base">
              <a:spcBef>
                <a:spcPct val="10000"/>
              </a:spcBef>
              <a:spcAft>
                <a:spcPct val="0"/>
              </a:spcAft>
              <a:buSzPct val="70000"/>
              <a:buFont typeface="Wingdings" pitchFamily="2" charset="2"/>
              <a:buChar char="n"/>
            </a:pPr>
            <a:r>
              <a:rPr lang="fa-IR" sz="1600" dirty="0">
                <a:solidFill>
                  <a:srgbClr val="002060"/>
                </a:solidFill>
                <a:latin typeface="Arial" pitchFamily="34" charset="0"/>
                <a:cs typeface="B Nazanin" panose="00000400000000000000" pitchFamily="2" charset="-78"/>
              </a:rPr>
              <a:t>اعتماد </a:t>
            </a:r>
            <a:endParaRPr lang="en-US" sz="1600" dirty="0">
              <a:solidFill>
                <a:srgbClr val="002060"/>
              </a:solidFill>
              <a:latin typeface="Arial" pitchFamily="34" charset="0"/>
              <a:cs typeface="B Nazanin" panose="00000400000000000000" pitchFamily="2" charset="-78"/>
            </a:endParaRPr>
          </a:p>
          <a:p>
            <a:pPr marL="171455" indent="-171455" algn="r" rtl="1" fontAlgn="base">
              <a:spcBef>
                <a:spcPct val="10000"/>
              </a:spcBef>
              <a:spcAft>
                <a:spcPct val="0"/>
              </a:spcAft>
              <a:buSzPct val="70000"/>
              <a:buFont typeface="Wingdings" pitchFamily="2" charset="2"/>
              <a:buChar char="n"/>
            </a:pPr>
            <a:r>
              <a:rPr lang="fa-IR" sz="1600" dirty="0">
                <a:solidFill>
                  <a:srgbClr val="002060"/>
                </a:solidFill>
                <a:latin typeface="Arial" pitchFamily="34" charset="0"/>
                <a:cs typeface="B Nazanin" panose="00000400000000000000" pitchFamily="2" charset="-78"/>
              </a:rPr>
              <a:t>نگرانی</a:t>
            </a:r>
            <a:endParaRPr lang="en-US" sz="1600" dirty="0">
              <a:solidFill>
                <a:srgbClr val="002060"/>
              </a:solidFill>
              <a:latin typeface="Arial" pitchFamily="34" charset="0"/>
              <a:cs typeface="B Nazanin" panose="00000400000000000000" pitchFamily="2" charset="-78"/>
            </a:endParaRPr>
          </a:p>
        </p:txBody>
      </p:sp>
      <p:sp>
        <p:nvSpPr>
          <p:cNvPr id="163853" name="Rectangle 13"/>
          <p:cNvSpPr>
            <a:spLocks noChangeArrowheads="1"/>
          </p:cNvSpPr>
          <p:nvPr/>
        </p:nvSpPr>
        <p:spPr bwMode="auto">
          <a:xfrm>
            <a:off x="1414413" y="2491801"/>
            <a:ext cx="1750507" cy="2828192"/>
          </a:xfrm>
          <a:prstGeom prst="rect">
            <a:avLst/>
          </a:prstGeom>
          <a:noFill/>
          <a:ln w="12700">
            <a:noFill/>
            <a:miter lim="800000"/>
            <a:headEnd/>
            <a:tailEnd/>
          </a:ln>
          <a:effectLst/>
        </p:spPr>
        <p:txBody>
          <a:bodyPr lIns="83527" tIns="41031" rIns="83527" bIns="41031"/>
          <a:lstStyle/>
          <a:p>
            <a:pPr marL="171455" indent="-171455" algn="r" rtl="1" fontAlgn="base">
              <a:spcBef>
                <a:spcPct val="10000"/>
              </a:spcBef>
              <a:spcAft>
                <a:spcPct val="0"/>
              </a:spcAft>
              <a:buSzPct val="70000"/>
              <a:buFont typeface="Wingdings" pitchFamily="2" charset="2"/>
              <a:buChar char="n"/>
            </a:pPr>
            <a:r>
              <a:rPr lang="fa-IR" sz="1600" dirty="0">
                <a:solidFill>
                  <a:srgbClr val="002060"/>
                </a:solidFill>
                <a:latin typeface="Arial" pitchFamily="34" charset="0"/>
                <a:cs typeface="B Nazanin" panose="00000400000000000000" pitchFamily="2" charset="-78"/>
              </a:rPr>
              <a:t>مردم بطور آگاهانه تغییر را می پذیرند.</a:t>
            </a:r>
            <a:endParaRPr lang="en-US" sz="1600" dirty="0">
              <a:solidFill>
                <a:srgbClr val="002060"/>
              </a:solidFill>
              <a:latin typeface="Arial" pitchFamily="34" charset="0"/>
              <a:cs typeface="B Nazanin" panose="00000400000000000000" pitchFamily="2" charset="-78"/>
            </a:endParaRPr>
          </a:p>
          <a:p>
            <a:pPr marL="171455" indent="-171455" algn="r" rtl="1" fontAlgn="base">
              <a:spcBef>
                <a:spcPct val="10000"/>
              </a:spcBef>
              <a:spcAft>
                <a:spcPct val="0"/>
              </a:spcAft>
              <a:buSzPct val="70000"/>
              <a:buFont typeface="Wingdings" pitchFamily="2" charset="2"/>
              <a:buChar char="n"/>
            </a:pPr>
            <a:r>
              <a:rPr lang="fa-IR" sz="1600" dirty="0">
                <a:solidFill>
                  <a:srgbClr val="002060"/>
                </a:solidFill>
                <a:latin typeface="Arial" pitchFamily="34" charset="0"/>
                <a:cs typeface="B Nazanin" panose="00000400000000000000" pitchFamily="2" charset="-78"/>
              </a:rPr>
              <a:t>ترس و نگرانی از سازمان رخت می بندد.</a:t>
            </a:r>
            <a:endParaRPr lang="en-US" sz="1600" dirty="0">
              <a:solidFill>
                <a:srgbClr val="002060"/>
              </a:solidFill>
              <a:latin typeface="Arial" pitchFamily="34" charset="0"/>
              <a:cs typeface="B Nazanin" panose="00000400000000000000" pitchFamily="2" charset="-78"/>
            </a:endParaRPr>
          </a:p>
          <a:p>
            <a:pPr marL="171455" indent="-171455" algn="r" rtl="1" fontAlgn="base">
              <a:spcBef>
                <a:spcPct val="10000"/>
              </a:spcBef>
              <a:spcAft>
                <a:spcPct val="0"/>
              </a:spcAft>
              <a:buSzPct val="70000"/>
              <a:buFont typeface="Wingdings" pitchFamily="2" charset="2"/>
              <a:buChar char="n"/>
            </a:pPr>
            <a:r>
              <a:rPr lang="fa-IR" sz="1600" dirty="0">
                <a:solidFill>
                  <a:srgbClr val="002060"/>
                </a:solidFill>
                <a:latin typeface="Arial" pitchFamily="34" charset="0"/>
                <a:cs typeface="B Nazanin" panose="00000400000000000000" pitchFamily="2" charset="-78"/>
              </a:rPr>
              <a:t>حال می‌توان عملکرد را کنترل نمود.</a:t>
            </a:r>
            <a:endParaRPr lang="en-US" sz="1600" dirty="0">
              <a:solidFill>
                <a:srgbClr val="002060"/>
              </a:solidFill>
              <a:latin typeface="Arial" pitchFamily="34" charset="0"/>
              <a:cs typeface="B Nazanin" panose="00000400000000000000" pitchFamily="2" charset="-78"/>
            </a:endParaRPr>
          </a:p>
          <a:p>
            <a:pPr marL="171455" indent="-171455" algn="r" rtl="1" fontAlgn="base">
              <a:spcBef>
                <a:spcPct val="10000"/>
              </a:spcBef>
              <a:spcAft>
                <a:spcPct val="0"/>
              </a:spcAft>
              <a:buSzPct val="70000"/>
              <a:buFont typeface="Wingdings" pitchFamily="2" charset="2"/>
              <a:buChar char="n"/>
            </a:pPr>
            <a:r>
              <a:rPr lang="fa-IR" sz="1600" dirty="0">
                <a:solidFill>
                  <a:srgbClr val="002060"/>
                </a:solidFill>
                <a:latin typeface="Arial" pitchFamily="34" charset="0"/>
                <a:cs typeface="B Nazanin" panose="00000400000000000000" pitchFamily="2" charset="-78"/>
              </a:rPr>
              <a:t>پیشرفت را می توان جشن گرفت .</a:t>
            </a:r>
            <a:endParaRPr lang="en-US" sz="1600" dirty="0">
              <a:solidFill>
                <a:srgbClr val="002060"/>
              </a:solidFill>
              <a:latin typeface="Arial" pitchFamily="34" charset="0"/>
              <a:cs typeface="B Nazanin" panose="00000400000000000000" pitchFamily="2" charset="-78"/>
            </a:endParaRPr>
          </a:p>
          <a:p>
            <a:pPr marL="171455" indent="-171455" algn="r" rtl="1" fontAlgn="base">
              <a:spcBef>
                <a:spcPct val="10000"/>
              </a:spcBef>
              <a:spcAft>
                <a:spcPct val="0"/>
              </a:spcAft>
              <a:buSzPct val="70000"/>
              <a:buFont typeface="Wingdings" pitchFamily="2" charset="2"/>
              <a:buChar char="n"/>
            </a:pPr>
            <a:r>
              <a:rPr lang="fa-IR" sz="1600" dirty="0">
                <a:solidFill>
                  <a:srgbClr val="002060"/>
                </a:solidFill>
                <a:latin typeface="Arial" pitchFamily="34" charset="0"/>
                <a:cs typeface="B Nazanin" panose="00000400000000000000" pitchFamily="2" charset="-78"/>
              </a:rPr>
              <a:t>بهبود مستمر</a:t>
            </a:r>
            <a:endParaRPr lang="en-US" sz="1600" dirty="0">
              <a:solidFill>
                <a:srgbClr val="002060"/>
              </a:solidFill>
              <a:latin typeface="Arial" pitchFamily="34" charset="0"/>
              <a:cs typeface="B Nazanin" panose="00000400000000000000" pitchFamily="2" charset="-78"/>
            </a:endParaRPr>
          </a:p>
        </p:txBody>
      </p:sp>
      <p:sp>
        <p:nvSpPr>
          <p:cNvPr id="163854" name="Rectangle 14"/>
          <p:cNvSpPr>
            <a:spLocks noChangeArrowheads="1"/>
          </p:cNvSpPr>
          <p:nvPr/>
        </p:nvSpPr>
        <p:spPr bwMode="auto">
          <a:xfrm>
            <a:off x="9653703" y="5362810"/>
            <a:ext cx="771414" cy="310170"/>
          </a:xfrm>
          <a:prstGeom prst="rect">
            <a:avLst/>
          </a:prstGeom>
          <a:noFill/>
          <a:ln w="12700">
            <a:noFill/>
            <a:miter lim="800000"/>
            <a:headEnd/>
            <a:tailEnd/>
          </a:ln>
          <a:effectLst/>
        </p:spPr>
        <p:txBody>
          <a:bodyPr wrap="none" lIns="83527" tIns="41031" rIns="83527" bIns="41031">
            <a:spAutoFit/>
          </a:bodyPr>
          <a:lstStyle/>
          <a:p>
            <a:pPr algn="r" rtl="1" fontAlgn="base">
              <a:spcBef>
                <a:spcPct val="0"/>
              </a:spcBef>
              <a:spcAft>
                <a:spcPct val="0"/>
              </a:spcAft>
            </a:pPr>
            <a:r>
              <a:rPr lang="fa-IR" sz="1477" b="1" u="sng" dirty="0">
                <a:solidFill>
                  <a:srgbClr val="FF0000"/>
                </a:solidFill>
                <a:latin typeface="Verdana"/>
                <a:cs typeface="B Nazanin" panose="00000400000000000000" pitchFamily="2" charset="-78"/>
              </a:rPr>
              <a:t>راهبردها:</a:t>
            </a:r>
            <a:endParaRPr lang="en-US" sz="1477" b="1" u="sng" dirty="0">
              <a:solidFill>
                <a:srgbClr val="FF0000"/>
              </a:solidFill>
              <a:latin typeface="Verdana"/>
              <a:cs typeface="B Nazanin" panose="00000400000000000000" pitchFamily="2" charset="-78"/>
            </a:endParaRPr>
          </a:p>
        </p:txBody>
      </p:sp>
      <p:sp>
        <p:nvSpPr>
          <p:cNvPr id="163855" name="Rectangle 15"/>
          <p:cNvSpPr>
            <a:spLocks noChangeArrowheads="1"/>
          </p:cNvSpPr>
          <p:nvPr/>
        </p:nvSpPr>
        <p:spPr bwMode="auto">
          <a:xfrm>
            <a:off x="8100887" y="5398781"/>
            <a:ext cx="1223648" cy="452195"/>
          </a:xfrm>
          <a:prstGeom prst="rect">
            <a:avLst/>
          </a:prstGeom>
          <a:noFill/>
          <a:ln w="12700">
            <a:noFill/>
            <a:miter lim="800000"/>
            <a:headEnd/>
            <a:tailEnd/>
          </a:ln>
          <a:effectLst/>
        </p:spPr>
        <p:txBody>
          <a:bodyPr wrap="square" lIns="83527" tIns="41031" rIns="83527" bIns="41031">
            <a:spAutoFit/>
          </a:bodyPr>
          <a:lstStyle/>
          <a:p>
            <a:pPr algn="r" rtl="1" fontAlgn="base">
              <a:spcBef>
                <a:spcPct val="0"/>
              </a:spcBef>
              <a:spcAft>
                <a:spcPct val="0"/>
              </a:spcAft>
            </a:pPr>
            <a:r>
              <a:rPr lang="fa-IR" sz="2400" b="1" dirty="0">
                <a:solidFill>
                  <a:srgbClr val="FF0000"/>
                </a:solidFill>
                <a:latin typeface="Arial" pitchFamily="34" charset="0"/>
                <a:cs typeface="B Nazanin" panose="00000400000000000000" pitchFamily="2" charset="-78"/>
              </a:rPr>
              <a:t>ارتباطات</a:t>
            </a:r>
            <a:endParaRPr lang="en-US" sz="1662" b="1" dirty="0">
              <a:solidFill>
                <a:srgbClr val="FF0000"/>
              </a:solidFill>
              <a:latin typeface="Arial" pitchFamily="34" charset="0"/>
              <a:cs typeface="B Nazanin" panose="00000400000000000000" pitchFamily="2" charset="-78"/>
            </a:endParaRPr>
          </a:p>
        </p:txBody>
      </p:sp>
      <p:sp>
        <p:nvSpPr>
          <p:cNvPr id="163856" name="Rectangle 16"/>
          <p:cNvSpPr>
            <a:spLocks noChangeArrowheads="1"/>
          </p:cNvSpPr>
          <p:nvPr/>
        </p:nvSpPr>
        <p:spPr bwMode="auto">
          <a:xfrm>
            <a:off x="6905652" y="5366631"/>
            <a:ext cx="832329" cy="452195"/>
          </a:xfrm>
          <a:prstGeom prst="rect">
            <a:avLst/>
          </a:prstGeom>
          <a:noFill/>
          <a:ln w="12700">
            <a:noFill/>
            <a:miter lim="800000"/>
            <a:headEnd/>
            <a:tailEnd/>
          </a:ln>
          <a:effectLst/>
        </p:spPr>
        <p:txBody>
          <a:bodyPr wrap="none" lIns="83527" tIns="41031" rIns="83527" bIns="41031">
            <a:spAutoFit/>
          </a:bodyPr>
          <a:lstStyle/>
          <a:p>
            <a:pPr fontAlgn="base">
              <a:spcBef>
                <a:spcPct val="0"/>
              </a:spcBef>
              <a:spcAft>
                <a:spcPct val="0"/>
              </a:spcAft>
            </a:pPr>
            <a:r>
              <a:rPr lang="fa-IR" sz="2400" b="1" dirty="0">
                <a:solidFill>
                  <a:srgbClr val="FF0000"/>
                </a:solidFill>
                <a:latin typeface="Arial" pitchFamily="34" charset="0"/>
                <a:cs typeface="B Nazanin" panose="00000400000000000000" pitchFamily="2" charset="-78"/>
              </a:rPr>
              <a:t>توصیه</a:t>
            </a:r>
            <a:endParaRPr lang="en-US" sz="2400" b="1" dirty="0">
              <a:solidFill>
                <a:srgbClr val="FF0000"/>
              </a:solidFill>
              <a:latin typeface="Arial" pitchFamily="34" charset="0"/>
              <a:cs typeface="B Nazanin" panose="00000400000000000000" pitchFamily="2" charset="-78"/>
            </a:endParaRPr>
          </a:p>
        </p:txBody>
      </p:sp>
      <p:sp>
        <p:nvSpPr>
          <p:cNvPr id="163857" name="Rectangle 17"/>
          <p:cNvSpPr>
            <a:spLocks noChangeArrowheads="1"/>
          </p:cNvSpPr>
          <p:nvPr/>
        </p:nvSpPr>
        <p:spPr bwMode="auto">
          <a:xfrm>
            <a:off x="5400585" y="5362810"/>
            <a:ext cx="894846" cy="452195"/>
          </a:xfrm>
          <a:prstGeom prst="rect">
            <a:avLst/>
          </a:prstGeom>
          <a:noFill/>
          <a:ln w="12700">
            <a:noFill/>
            <a:miter lim="800000"/>
            <a:headEnd/>
            <a:tailEnd/>
          </a:ln>
          <a:effectLst/>
        </p:spPr>
        <p:txBody>
          <a:bodyPr wrap="none" lIns="83527" tIns="41031" rIns="83527" bIns="41031">
            <a:spAutoFit/>
          </a:bodyPr>
          <a:lstStyle/>
          <a:p>
            <a:pPr fontAlgn="base">
              <a:spcBef>
                <a:spcPct val="0"/>
              </a:spcBef>
              <a:spcAft>
                <a:spcPct val="0"/>
              </a:spcAft>
            </a:pPr>
            <a:r>
              <a:rPr lang="fa-IR" sz="2400" b="1" dirty="0">
                <a:solidFill>
                  <a:srgbClr val="FF0000"/>
                </a:solidFill>
                <a:latin typeface="Arial" pitchFamily="34" charset="0"/>
                <a:cs typeface="B Nazanin" panose="00000400000000000000" pitchFamily="2" charset="-78"/>
              </a:rPr>
              <a:t>تشریح</a:t>
            </a:r>
            <a:endParaRPr lang="en-US" sz="2400" b="1" dirty="0">
              <a:solidFill>
                <a:srgbClr val="FF0000"/>
              </a:solidFill>
              <a:latin typeface="Arial" pitchFamily="34" charset="0"/>
              <a:cs typeface="B Nazanin" panose="00000400000000000000" pitchFamily="2" charset="-78"/>
            </a:endParaRPr>
          </a:p>
        </p:txBody>
      </p:sp>
      <p:sp>
        <p:nvSpPr>
          <p:cNvPr id="163858" name="Rectangle 18"/>
          <p:cNvSpPr>
            <a:spLocks noChangeArrowheads="1"/>
          </p:cNvSpPr>
          <p:nvPr/>
        </p:nvSpPr>
        <p:spPr bwMode="auto">
          <a:xfrm>
            <a:off x="3895918" y="5362811"/>
            <a:ext cx="915685" cy="452195"/>
          </a:xfrm>
          <a:prstGeom prst="rect">
            <a:avLst/>
          </a:prstGeom>
          <a:noFill/>
          <a:ln w="12700">
            <a:noFill/>
            <a:miter lim="800000"/>
            <a:headEnd/>
            <a:tailEnd/>
          </a:ln>
          <a:effectLst/>
        </p:spPr>
        <p:txBody>
          <a:bodyPr wrap="none" lIns="83527" tIns="41031" rIns="83527" bIns="41031">
            <a:spAutoFit/>
          </a:bodyPr>
          <a:lstStyle/>
          <a:p>
            <a:pPr fontAlgn="base">
              <a:spcBef>
                <a:spcPct val="0"/>
              </a:spcBef>
              <a:spcAft>
                <a:spcPct val="0"/>
              </a:spcAft>
            </a:pPr>
            <a:r>
              <a:rPr lang="fa-IR" sz="2400" b="1" dirty="0">
                <a:solidFill>
                  <a:srgbClr val="FF0000"/>
                </a:solidFill>
                <a:latin typeface="Arial" pitchFamily="34" charset="0"/>
                <a:cs typeface="B Nazanin" panose="00000400000000000000" pitchFamily="2" charset="-78"/>
              </a:rPr>
              <a:t>آموزش</a:t>
            </a:r>
            <a:endParaRPr lang="en-US" sz="2400" b="1" dirty="0">
              <a:solidFill>
                <a:srgbClr val="FF0000"/>
              </a:solidFill>
              <a:latin typeface="Arial" pitchFamily="34" charset="0"/>
              <a:cs typeface="B Nazanin" panose="00000400000000000000" pitchFamily="2" charset="-78"/>
            </a:endParaRPr>
          </a:p>
        </p:txBody>
      </p:sp>
      <p:sp>
        <p:nvSpPr>
          <p:cNvPr id="163859" name="Rectangle 19"/>
          <p:cNvSpPr>
            <a:spLocks noChangeArrowheads="1"/>
          </p:cNvSpPr>
          <p:nvPr/>
        </p:nvSpPr>
        <p:spPr bwMode="auto">
          <a:xfrm>
            <a:off x="1644258" y="5362812"/>
            <a:ext cx="1510399" cy="452195"/>
          </a:xfrm>
          <a:prstGeom prst="rect">
            <a:avLst/>
          </a:prstGeom>
          <a:noFill/>
          <a:ln w="12700">
            <a:noFill/>
            <a:miter lim="800000"/>
            <a:headEnd/>
            <a:tailEnd/>
          </a:ln>
          <a:effectLst/>
        </p:spPr>
        <p:txBody>
          <a:bodyPr wrap="none" lIns="83527" tIns="41031" rIns="83527" bIns="41031">
            <a:spAutoFit/>
          </a:bodyPr>
          <a:lstStyle/>
          <a:p>
            <a:pPr fontAlgn="base">
              <a:spcBef>
                <a:spcPct val="0"/>
              </a:spcBef>
              <a:spcAft>
                <a:spcPct val="0"/>
              </a:spcAft>
            </a:pPr>
            <a:r>
              <a:rPr lang="fa-IR" sz="2400" b="1" dirty="0">
                <a:solidFill>
                  <a:srgbClr val="FF0000"/>
                </a:solidFill>
                <a:latin typeface="Arial" pitchFamily="34" charset="0"/>
                <a:cs typeface="B Nazanin" panose="00000400000000000000" pitchFamily="2" charset="-78"/>
              </a:rPr>
              <a:t>توانمندسازی</a:t>
            </a:r>
            <a:endParaRPr lang="en-US" sz="2400" b="1" dirty="0">
              <a:solidFill>
                <a:srgbClr val="FF0000"/>
              </a:solidFill>
              <a:latin typeface="Arial" pitchFamily="34" charset="0"/>
              <a:cs typeface="B Nazanin" panose="00000400000000000000" pitchFamily="2" charset="-78"/>
            </a:endParaRPr>
          </a:p>
        </p:txBody>
      </p:sp>
    </p:spTree>
    <p:custDataLst>
      <p:tags r:id="rId1"/>
    </p:custDataLst>
    <p:extLst>
      <p:ext uri="{BB962C8B-B14F-4D97-AF65-F5344CB8AC3E}">
        <p14:creationId xmlns:p14="http://schemas.microsoft.com/office/powerpoint/2010/main" val="80130639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6"/>
          <p:cNvSpPr txBox="1">
            <a:spLocks noChangeArrowheads="1"/>
          </p:cNvSpPr>
          <p:nvPr/>
        </p:nvSpPr>
        <p:spPr bwMode="white">
          <a:xfrm>
            <a:off x="1965325" y="282142"/>
            <a:ext cx="7772400" cy="489020"/>
          </a:xfrm>
          <a:prstGeom prst="rect">
            <a:avLst/>
          </a:prstGeom>
          <a:noFill/>
          <a:ln w="9525">
            <a:noFill/>
            <a:miter lim="800000"/>
            <a:headEnd/>
            <a:tailEnd/>
          </a:ln>
          <a:effectLst/>
        </p:spPr>
        <p:txBody>
          <a:bodyPr vert="horz" wrap="square" lIns="95782" tIns="47891" rIns="95782" bIns="47891" numCol="1" anchor="ctr" anchorCtr="0" compatLnSpc="1">
            <a:prstTxWarp prst="textNoShape">
              <a:avLst/>
            </a:prstTxWarp>
          </a:bodyPr>
          <a:lstStyle>
            <a:lvl1pPr algn="ctr" defTabSz="957263" rtl="0" eaLnBrk="1" fontAlgn="base" hangingPunct="1">
              <a:spcBef>
                <a:spcPct val="0"/>
              </a:spcBef>
              <a:spcAft>
                <a:spcPct val="0"/>
              </a:spcAft>
              <a:defRPr sz="2900" b="1">
                <a:solidFill>
                  <a:schemeClr val="bg1"/>
                </a:solidFill>
                <a:latin typeface="+mj-lt"/>
                <a:ea typeface="+mj-ea"/>
                <a:cs typeface="+mj-cs"/>
              </a:defRPr>
            </a:lvl1pPr>
            <a:lvl2pPr algn="ctr" defTabSz="957263" rtl="0" eaLnBrk="1" fontAlgn="base" hangingPunct="1">
              <a:spcBef>
                <a:spcPct val="0"/>
              </a:spcBef>
              <a:spcAft>
                <a:spcPct val="0"/>
              </a:spcAft>
              <a:defRPr sz="2900" b="1">
                <a:solidFill>
                  <a:schemeClr val="bg1"/>
                </a:solidFill>
                <a:latin typeface="Arial" charset="0"/>
              </a:defRPr>
            </a:lvl2pPr>
            <a:lvl3pPr algn="ctr" defTabSz="957263" rtl="0" eaLnBrk="1" fontAlgn="base" hangingPunct="1">
              <a:spcBef>
                <a:spcPct val="0"/>
              </a:spcBef>
              <a:spcAft>
                <a:spcPct val="0"/>
              </a:spcAft>
              <a:defRPr sz="2900" b="1">
                <a:solidFill>
                  <a:schemeClr val="bg1"/>
                </a:solidFill>
                <a:latin typeface="Arial" charset="0"/>
              </a:defRPr>
            </a:lvl3pPr>
            <a:lvl4pPr algn="ctr" defTabSz="957263" rtl="0" eaLnBrk="1" fontAlgn="base" hangingPunct="1">
              <a:spcBef>
                <a:spcPct val="0"/>
              </a:spcBef>
              <a:spcAft>
                <a:spcPct val="0"/>
              </a:spcAft>
              <a:defRPr sz="2900" b="1">
                <a:solidFill>
                  <a:schemeClr val="bg1"/>
                </a:solidFill>
                <a:latin typeface="Arial" charset="0"/>
              </a:defRPr>
            </a:lvl4pPr>
            <a:lvl5pPr algn="ctr" defTabSz="957263" rtl="0" eaLnBrk="1" fontAlgn="base" hangingPunct="1">
              <a:spcBef>
                <a:spcPct val="0"/>
              </a:spcBef>
              <a:spcAft>
                <a:spcPct val="0"/>
              </a:spcAft>
              <a:defRPr sz="2900" b="1">
                <a:solidFill>
                  <a:schemeClr val="bg1"/>
                </a:solidFill>
                <a:latin typeface="Arial" charset="0"/>
              </a:defRPr>
            </a:lvl5pPr>
            <a:lvl6pPr marL="457200" algn="ctr" defTabSz="957263" rtl="0" eaLnBrk="1" fontAlgn="base" hangingPunct="1">
              <a:spcBef>
                <a:spcPct val="0"/>
              </a:spcBef>
              <a:spcAft>
                <a:spcPct val="0"/>
              </a:spcAft>
              <a:defRPr sz="2900" b="1">
                <a:solidFill>
                  <a:schemeClr val="bg1"/>
                </a:solidFill>
                <a:latin typeface="Arial" charset="0"/>
              </a:defRPr>
            </a:lvl6pPr>
            <a:lvl7pPr marL="914400" algn="ctr" defTabSz="957263" rtl="0" eaLnBrk="1" fontAlgn="base" hangingPunct="1">
              <a:spcBef>
                <a:spcPct val="0"/>
              </a:spcBef>
              <a:spcAft>
                <a:spcPct val="0"/>
              </a:spcAft>
              <a:defRPr sz="2900" b="1">
                <a:solidFill>
                  <a:schemeClr val="bg1"/>
                </a:solidFill>
                <a:latin typeface="Arial" charset="0"/>
              </a:defRPr>
            </a:lvl7pPr>
            <a:lvl8pPr marL="1371600" algn="ctr" defTabSz="957263" rtl="0" eaLnBrk="1" fontAlgn="base" hangingPunct="1">
              <a:spcBef>
                <a:spcPct val="0"/>
              </a:spcBef>
              <a:spcAft>
                <a:spcPct val="0"/>
              </a:spcAft>
              <a:defRPr sz="2900" b="1">
                <a:solidFill>
                  <a:schemeClr val="bg1"/>
                </a:solidFill>
                <a:latin typeface="Arial" charset="0"/>
              </a:defRPr>
            </a:lvl8pPr>
            <a:lvl9pPr marL="1828800" algn="ctr" defTabSz="957263" rtl="0" eaLnBrk="1" fontAlgn="base" hangingPunct="1">
              <a:spcBef>
                <a:spcPct val="0"/>
              </a:spcBef>
              <a:spcAft>
                <a:spcPct val="0"/>
              </a:spcAft>
              <a:defRPr sz="2900" b="1">
                <a:solidFill>
                  <a:schemeClr val="bg1"/>
                </a:solidFill>
                <a:latin typeface="Arial" charset="0"/>
              </a:defRPr>
            </a:lvl9pPr>
          </a:lstStyle>
          <a:p>
            <a:pPr rtl="1"/>
            <a:r>
              <a:rPr lang="fa-IR" altLang="en-US" sz="4000" dirty="0">
                <a:solidFill>
                  <a:srgbClr val="C00000"/>
                </a:solidFill>
                <a:cs typeface="B Titr" panose="00000700000000000000" pitchFamily="2" charset="-78"/>
              </a:rPr>
              <a:t>ابزارهای حمایتی در مراحل تغییر</a:t>
            </a:r>
            <a:endParaRPr lang="en-US" altLang="en-US" sz="4000" dirty="0">
              <a:solidFill>
                <a:srgbClr val="C00000"/>
              </a:solidFill>
              <a:cs typeface="B Titr" panose="00000700000000000000" pitchFamily="2" charset="-78"/>
            </a:endParaRPr>
          </a:p>
        </p:txBody>
      </p:sp>
      <p:sp>
        <p:nvSpPr>
          <p:cNvPr id="7" name="AutoShape 3"/>
          <p:cNvSpPr>
            <a:spLocks noChangeArrowheads="1"/>
          </p:cNvSpPr>
          <p:nvPr/>
        </p:nvSpPr>
        <p:spPr bwMode="auto">
          <a:xfrm>
            <a:off x="2462213" y="2199307"/>
            <a:ext cx="2438400" cy="381000"/>
          </a:xfrm>
          <a:prstGeom prst="roundRect">
            <a:avLst>
              <a:gd name="adj" fmla="val 16667"/>
            </a:avLst>
          </a:prstGeom>
          <a:solidFill>
            <a:srgbClr val="0000FF"/>
          </a:solidFill>
          <a:ln w="9525">
            <a:solidFill>
              <a:schemeClr val="tx1"/>
            </a:solidFill>
            <a:round/>
            <a:headEnd/>
            <a:tailEnd/>
          </a:ln>
        </p:spPr>
        <p:txBody>
          <a:bodyPr wrap="none"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fontAlgn="base">
              <a:spcBef>
                <a:spcPct val="20000"/>
              </a:spcBef>
              <a:spcAft>
                <a:spcPct val="0"/>
              </a:spcAft>
              <a:buChar char="»"/>
              <a:defRPr sz="2000">
                <a:solidFill>
                  <a:schemeClr val="tx1"/>
                </a:solidFill>
                <a:latin typeface="Segoe UI" panose="020B0502040204020203" pitchFamily="34" charset="0"/>
              </a:defRPr>
            </a:lvl6pPr>
            <a:lvl7pPr marL="2971800" indent="-228600" fontAlgn="base">
              <a:spcBef>
                <a:spcPct val="20000"/>
              </a:spcBef>
              <a:spcAft>
                <a:spcPct val="0"/>
              </a:spcAft>
              <a:buChar char="»"/>
              <a:defRPr sz="2000">
                <a:solidFill>
                  <a:schemeClr val="tx1"/>
                </a:solidFill>
                <a:latin typeface="Segoe UI" panose="020B0502040204020203" pitchFamily="34" charset="0"/>
              </a:defRPr>
            </a:lvl7pPr>
            <a:lvl8pPr marL="3429000" indent="-228600" fontAlgn="base">
              <a:spcBef>
                <a:spcPct val="20000"/>
              </a:spcBef>
              <a:spcAft>
                <a:spcPct val="0"/>
              </a:spcAft>
              <a:buChar char="»"/>
              <a:defRPr sz="2000">
                <a:solidFill>
                  <a:schemeClr val="tx1"/>
                </a:solidFill>
                <a:latin typeface="Segoe UI" panose="020B0502040204020203" pitchFamily="34" charset="0"/>
              </a:defRPr>
            </a:lvl8pPr>
            <a:lvl9pPr marL="3886200" indent="-228600" fontAlgn="base">
              <a:spcBef>
                <a:spcPct val="20000"/>
              </a:spcBef>
              <a:spcAft>
                <a:spcPct val="0"/>
              </a:spcAft>
              <a:buChar char="»"/>
              <a:defRPr sz="2000">
                <a:solidFill>
                  <a:schemeClr val="tx1"/>
                </a:solidFill>
                <a:latin typeface="Segoe UI" panose="020B0502040204020203" pitchFamily="34" charset="0"/>
              </a:defRPr>
            </a:lvl9pPr>
          </a:lstStyle>
          <a:p>
            <a:pPr algn="ctr" fontAlgn="base">
              <a:spcBef>
                <a:spcPct val="0"/>
              </a:spcBef>
              <a:spcAft>
                <a:spcPct val="0"/>
              </a:spcAft>
              <a:buNone/>
            </a:pPr>
            <a:r>
              <a:rPr lang="fa-IR" altLang="en-US" sz="1600" b="1" dirty="0">
                <a:solidFill>
                  <a:srgbClr val="FFFFFF"/>
                </a:solidFill>
                <a:latin typeface="Arial" panose="020B0604020202020204" pitchFamily="34" charset="0"/>
                <a:cs typeface="B Nazanin" panose="00000400000000000000" pitchFamily="2" charset="-78"/>
              </a:rPr>
              <a:t>ارتباطات</a:t>
            </a:r>
            <a:endParaRPr lang="en-US" altLang="en-US" sz="1600" b="1" dirty="0">
              <a:solidFill>
                <a:srgbClr val="FFFFFF"/>
              </a:solidFill>
              <a:latin typeface="Arial" panose="020B0604020202020204" pitchFamily="34" charset="0"/>
              <a:cs typeface="B Nazanin" panose="00000400000000000000" pitchFamily="2" charset="-78"/>
            </a:endParaRPr>
          </a:p>
        </p:txBody>
      </p:sp>
      <p:sp>
        <p:nvSpPr>
          <p:cNvPr id="8" name="AutoShape 4"/>
          <p:cNvSpPr>
            <a:spLocks noChangeArrowheads="1"/>
          </p:cNvSpPr>
          <p:nvPr/>
        </p:nvSpPr>
        <p:spPr bwMode="auto">
          <a:xfrm>
            <a:off x="2462213" y="2885107"/>
            <a:ext cx="2438400" cy="381000"/>
          </a:xfrm>
          <a:prstGeom prst="roundRect">
            <a:avLst>
              <a:gd name="adj" fmla="val 16667"/>
            </a:avLst>
          </a:prstGeom>
          <a:solidFill>
            <a:srgbClr val="7030A0"/>
          </a:solidFill>
          <a:ln w="9525">
            <a:solidFill>
              <a:schemeClr val="tx1"/>
            </a:solidFill>
            <a:round/>
            <a:headEnd/>
            <a:tailEnd/>
          </a:ln>
        </p:spPr>
        <p:txBody>
          <a:bodyPr wrap="none"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fontAlgn="base">
              <a:spcBef>
                <a:spcPct val="20000"/>
              </a:spcBef>
              <a:spcAft>
                <a:spcPct val="0"/>
              </a:spcAft>
              <a:buChar char="»"/>
              <a:defRPr sz="2000">
                <a:solidFill>
                  <a:schemeClr val="tx1"/>
                </a:solidFill>
                <a:latin typeface="Segoe UI" panose="020B0502040204020203" pitchFamily="34" charset="0"/>
              </a:defRPr>
            </a:lvl6pPr>
            <a:lvl7pPr marL="2971800" indent="-228600" fontAlgn="base">
              <a:spcBef>
                <a:spcPct val="20000"/>
              </a:spcBef>
              <a:spcAft>
                <a:spcPct val="0"/>
              </a:spcAft>
              <a:buChar char="»"/>
              <a:defRPr sz="2000">
                <a:solidFill>
                  <a:schemeClr val="tx1"/>
                </a:solidFill>
                <a:latin typeface="Segoe UI" panose="020B0502040204020203" pitchFamily="34" charset="0"/>
              </a:defRPr>
            </a:lvl7pPr>
            <a:lvl8pPr marL="3429000" indent="-228600" fontAlgn="base">
              <a:spcBef>
                <a:spcPct val="20000"/>
              </a:spcBef>
              <a:spcAft>
                <a:spcPct val="0"/>
              </a:spcAft>
              <a:buChar char="»"/>
              <a:defRPr sz="2000">
                <a:solidFill>
                  <a:schemeClr val="tx1"/>
                </a:solidFill>
                <a:latin typeface="Segoe UI" panose="020B0502040204020203" pitchFamily="34" charset="0"/>
              </a:defRPr>
            </a:lvl8pPr>
            <a:lvl9pPr marL="3886200" indent="-228600" fontAlgn="base">
              <a:spcBef>
                <a:spcPct val="20000"/>
              </a:spcBef>
              <a:spcAft>
                <a:spcPct val="0"/>
              </a:spcAft>
              <a:buChar char="»"/>
              <a:defRPr sz="2000">
                <a:solidFill>
                  <a:schemeClr val="tx1"/>
                </a:solidFill>
                <a:latin typeface="Segoe UI" panose="020B0502040204020203" pitchFamily="34" charset="0"/>
              </a:defRPr>
            </a:lvl9pPr>
          </a:lstStyle>
          <a:p>
            <a:pPr algn="ctr" fontAlgn="base">
              <a:spcBef>
                <a:spcPct val="0"/>
              </a:spcBef>
              <a:spcAft>
                <a:spcPct val="0"/>
              </a:spcAft>
              <a:buNone/>
            </a:pPr>
            <a:r>
              <a:rPr lang="fa-IR" altLang="en-US" sz="1600" b="1" dirty="0">
                <a:solidFill>
                  <a:srgbClr val="FFFFFF"/>
                </a:solidFill>
                <a:latin typeface="Arial" panose="020B0604020202020204" pitchFamily="34" charset="0"/>
                <a:cs typeface="B Nazanin" panose="00000400000000000000" pitchFamily="2" charset="-78"/>
              </a:rPr>
              <a:t>نقشه راه</a:t>
            </a:r>
            <a:endParaRPr lang="en-US" altLang="en-US" sz="1600" b="1" dirty="0">
              <a:solidFill>
                <a:srgbClr val="FFFFFF"/>
              </a:solidFill>
              <a:latin typeface="Arial" panose="020B0604020202020204" pitchFamily="34" charset="0"/>
              <a:cs typeface="B Nazanin" panose="00000400000000000000" pitchFamily="2" charset="-78"/>
            </a:endParaRPr>
          </a:p>
        </p:txBody>
      </p:sp>
      <p:sp>
        <p:nvSpPr>
          <p:cNvPr id="9" name="AutoShape 5"/>
          <p:cNvSpPr>
            <a:spLocks noChangeArrowheads="1"/>
          </p:cNvSpPr>
          <p:nvPr/>
        </p:nvSpPr>
        <p:spPr bwMode="auto">
          <a:xfrm>
            <a:off x="2462213" y="4942507"/>
            <a:ext cx="2438400" cy="381000"/>
          </a:xfrm>
          <a:prstGeom prst="roundRect">
            <a:avLst>
              <a:gd name="adj" fmla="val 16667"/>
            </a:avLst>
          </a:prstGeom>
          <a:solidFill>
            <a:srgbClr val="FFC000"/>
          </a:solidFill>
          <a:ln w="9525">
            <a:solidFill>
              <a:schemeClr val="tx1"/>
            </a:solidFill>
            <a:round/>
            <a:headEnd/>
            <a:tailEnd/>
          </a:ln>
        </p:spPr>
        <p:txBody>
          <a:bodyPr wrap="none"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fontAlgn="base">
              <a:spcBef>
                <a:spcPct val="20000"/>
              </a:spcBef>
              <a:spcAft>
                <a:spcPct val="0"/>
              </a:spcAft>
              <a:buChar char="»"/>
              <a:defRPr sz="2000">
                <a:solidFill>
                  <a:schemeClr val="tx1"/>
                </a:solidFill>
                <a:latin typeface="Segoe UI" panose="020B0502040204020203" pitchFamily="34" charset="0"/>
              </a:defRPr>
            </a:lvl6pPr>
            <a:lvl7pPr marL="2971800" indent="-228600" fontAlgn="base">
              <a:spcBef>
                <a:spcPct val="20000"/>
              </a:spcBef>
              <a:spcAft>
                <a:spcPct val="0"/>
              </a:spcAft>
              <a:buChar char="»"/>
              <a:defRPr sz="2000">
                <a:solidFill>
                  <a:schemeClr val="tx1"/>
                </a:solidFill>
                <a:latin typeface="Segoe UI" panose="020B0502040204020203" pitchFamily="34" charset="0"/>
              </a:defRPr>
            </a:lvl7pPr>
            <a:lvl8pPr marL="3429000" indent="-228600" fontAlgn="base">
              <a:spcBef>
                <a:spcPct val="20000"/>
              </a:spcBef>
              <a:spcAft>
                <a:spcPct val="0"/>
              </a:spcAft>
              <a:buChar char="»"/>
              <a:defRPr sz="2000">
                <a:solidFill>
                  <a:schemeClr val="tx1"/>
                </a:solidFill>
                <a:latin typeface="Segoe UI" panose="020B0502040204020203" pitchFamily="34" charset="0"/>
              </a:defRPr>
            </a:lvl8pPr>
            <a:lvl9pPr marL="3886200" indent="-228600" fontAlgn="base">
              <a:spcBef>
                <a:spcPct val="20000"/>
              </a:spcBef>
              <a:spcAft>
                <a:spcPct val="0"/>
              </a:spcAft>
              <a:buChar char="»"/>
              <a:defRPr sz="2000">
                <a:solidFill>
                  <a:schemeClr val="tx1"/>
                </a:solidFill>
                <a:latin typeface="Segoe UI" panose="020B0502040204020203" pitchFamily="34" charset="0"/>
              </a:defRPr>
            </a:lvl9pPr>
          </a:lstStyle>
          <a:p>
            <a:pPr algn="ctr" fontAlgn="base">
              <a:spcBef>
                <a:spcPct val="0"/>
              </a:spcBef>
              <a:spcAft>
                <a:spcPct val="0"/>
              </a:spcAft>
              <a:buNone/>
            </a:pPr>
            <a:r>
              <a:rPr lang="fa-IR" altLang="en-US" sz="1600" b="1" dirty="0">
                <a:solidFill>
                  <a:srgbClr val="FFFFFF"/>
                </a:solidFill>
                <a:latin typeface="Arial" panose="020B0604020202020204" pitchFamily="34" charset="0"/>
                <a:cs typeface="B Nazanin" panose="00000400000000000000" pitchFamily="2" charset="-78"/>
              </a:rPr>
              <a:t>آموزش</a:t>
            </a:r>
            <a:endParaRPr lang="en-US" altLang="en-US" sz="1600" b="1" dirty="0">
              <a:solidFill>
                <a:srgbClr val="FFFFFF"/>
              </a:solidFill>
              <a:latin typeface="Arial" panose="020B0604020202020204" pitchFamily="34" charset="0"/>
              <a:cs typeface="B Nazanin" panose="00000400000000000000" pitchFamily="2" charset="-78"/>
            </a:endParaRPr>
          </a:p>
        </p:txBody>
      </p:sp>
      <p:sp>
        <p:nvSpPr>
          <p:cNvPr id="10" name="AutoShape 6"/>
          <p:cNvSpPr>
            <a:spLocks noChangeArrowheads="1"/>
          </p:cNvSpPr>
          <p:nvPr/>
        </p:nvSpPr>
        <p:spPr bwMode="auto">
          <a:xfrm>
            <a:off x="2462213" y="3570907"/>
            <a:ext cx="2438400" cy="381000"/>
          </a:xfrm>
          <a:prstGeom prst="roundRect">
            <a:avLst>
              <a:gd name="adj" fmla="val 16667"/>
            </a:avLst>
          </a:prstGeom>
          <a:solidFill>
            <a:srgbClr val="00B050"/>
          </a:solidFill>
          <a:ln w="9525">
            <a:solidFill>
              <a:schemeClr val="tx1"/>
            </a:solidFill>
            <a:round/>
            <a:headEnd/>
            <a:tailEnd/>
          </a:ln>
        </p:spPr>
        <p:txBody>
          <a:bodyPr wrap="none"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fontAlgn="base">
              <a:spcBef>
                <a:spcPct val="20000"/>
              </a:spcBef>
              <a:spcAft>
                <a:spcPct val="0"/>
              </a:spcAft>
              <a:buChar char="»"/>
              <a:defRPr sz="2000">
                <a:solidFill>
                  <a:schemeClr val="tx1"/>
                </a:solidFill>
                <a:latin typeface="Segoe UI" panose="020B0502040204020203" pitchFamily="34" charset="0"/>
              </a:defRPr>
            </a:lvl6pPr>
            <a:lvl7pPr marL="2971800" indent="-228600" fontAlgn="base">
              <a:spcBef>
                <a:spcPct val="20000"/>
              </a:spcBef>
              <a:spcAft>
                <a:spcPct val="0"/>
              </a:spcAft>
              <a:buChar char="»"/>
              <a:defRPr sz="2000">
                <a:solidFill>
                  <a:schemeClr val="tx1"/>
                </a:solidFill>
                <a:latin typeface="Segoe UI" panose="020B0502040204020203" pitchFamily="34" charset="0"/>
              </a:defRPr>
            </a:lvl7pPr>
            <a:lvl8pPr marL="3429000" indent="-228600" fontAlgn="base">
              <a:spcBef>
                <a:spcPct val="20000"/>
              </a:spcBef>
              <a:spcAft>
                <a:spcPct val="0"/>
              </a:spcAft>
              <a:buChar char="»"/>
              <a:defRPr sz="2000">
                <a:solidFill>
                  <a:schemeClr val="tx1"/>
                </a:solidFill>
                <a:latin typeface="Segoe UI" panose="020B0502040204020203" pitchFamily="34" charset="0"/>
              </a:defRPr>
            </a:lvl8pPr>
            <a:lvl9pPr marL="3886200" indent="-228600" fontAlgn="base">
              <a:spcBef>
                <a:spcPct val="20000"/>
              </a:spcBef>
              <a:spcAft>
                <a:spcPct val="0"/>
              </a:spcAft>
              <a:buChar char="»"/>
              <a:defRPr sz="2000">
                <a:solidFill>
                  <a:schemeClr val="tx1"/>
                </a:solidFill>
                <a:latin typeface="Segoe UI" panose="020B0502040204020203" pitchFamily="34" charset="0"/>
              </a:defRPr>
            </a:lvl9pPr>
          </a:lstStyle>
          <a:p>
            <a:pPr algn="ctr" fontAlgn="base">
              <a:spcBef>
                <a:spcPct val="0"/>
              </a:spcBef>
              <a:spcAft>
                <a:spcPct val="0"/>
              </a:spcAft>
              <a:buNone/>
            </a:pPr>
            <a:r>
              <a:rPr lang="fa-IR" altLang="en-US" sz="1600" b="1" dirty="0">
                <a:solidFill>
                  <a:srgbClr val="FFFFFF"/>
                </a:solidFill>
                <a:latin typeface="Arial" panose="020B0604020202020204" pitchFamily="34" charset="0"/>
                <a:cs typeface="B Nazanin" panose="00000400000000000000" pitchFamily="2" charset="-78"/>
              </a:rPr>
              <a:t>مربیگری</a:t>
            </a:r>
            <a:endParaRPr lang="en-US" altLang="en-US" sz="1600" b="1" dirty="0">
              <a:solidFill>
                <a:srgbClr val="FFFFFF"/>
              </a:solidFill>
              <a:latin typeface="Arial" panose="020B0604020202020204" pitchFamily="34" charset="0"/>
              <a:cs typeface="B Nazanin" panose="00000400000000000000" pitchFamily="2" charset="-78"/>
            </a:endParaRPr>
          </a:p>
        </p:txBody>
      </p:sp>
      <p:sp>
        <p:nvSpPr>
          <p:cNvPr id="11" name="AutoShape 7"/>
          <p:cNvSpPr>
            <a:spLocks noChangeArrowheads="1"/>
          </p:cNvSpPr>
          <p:nvPr/>
        </p:nvSpPr>
        <p:spPr bwMode="auto">
          <a:xfrm>
            <a:off x="2476500" y="4313063"/>
            <a:ext cx="2438400" cy="381000"/>
          </a:xfrm>
          <a:prstGeom prst="roundRect">
            <a:avLst>
              <a:gd name="adj" fmla="val 16667"/>
            </a:avLst>
          </a:prstGeom>
          <a:solidFill>
            <a:schemeClr val="bg1">
              <a:lumMod val="65000"/>
            </a:schemeClr>
          </a:solidFill>
          <a:ln w="9525">
            <a:solidFill>
              <a:schemeClr val="tx1"/>
            </a:solidFill>
            <a:round/>
            <a:headEnd/>
            <a:tailEnd/>
          </a:ln>
        </p:spPr>
        <p:txBody>
          <a:bodyPr wrap="none"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fontAlgn="base">
              <a:spcBef>
                <a:spcPct val="20000"/>
              </a:spcBef>
              <a:spcAft>
                <a:spcPct val="0"/>
              </a:spcAft>
              <a:buChar char="»"/>
              <a:defRPr sz="2000">
                <a:solidFill>
                  <a:schemeClr val="tx1"/>
                </a:solidFill>
                <a:latin typeface="Segoe UI" panose="020B0502040204020203" pitchFamily="34" charset="0"/>
              </a:defRPr>
            </a:lvl6pPr>
            <a:lvl7pPr marL="2971800" indent="-228600" fontAlgn="base">
              <a:spcBef>
                <a:spcPct val="20000"/>
              </a:spcBef>
              <a:spcAft>
                <a:spcPct val="0"/>
              </a:spcAft>
              <a:buChar char="»"/>
              <a:defRPr sz="2000">
                <a:solidFill>
                  <a:schemeClr val="tx1"/>
                </a:solidFill>
                <a:latin typeface="Segoe UI" panose="020B0502040204020203" pitchFamily="34" charset="0"/>
              </a:defRPr>
            </a:lvl7pPr>
            <a:lvl8pPr marL="3429000" indent="-228600" fontAlgn="base">
              <a:spcBef>
                <a:spcPct val="20000"/>
              </a:spcBef>
              <a:spcAft>
                <a:spcPct val="0"/>
              </a:spcAft>
              <a:buChar char="»"/>
              <a:defRPr sz="2000">
                <a:solidFill>
                  <a:schemeClr val="tx1"/>
                </a:solidFill>
                <a:latin typeface="Segoe UI" panose="020B0502040204020203" pitchFamily="34" charset="0"/>
              </a:defRPr>
            </a:lvl8pPr>
            <a:lvl9pPr marL="3886200" indent="-228600" fontAlgn="base">
              <a:spcBef>
                <a:spcPct val="20000"/>
              </a:spcBef>
              <a:spcAft>
                <a:spcPct val="0"/>
              </a:spcAft>
              <a:buChar char="»"/>
              <a:defRPr sz="2000">
                <a:solidFill>
                  <a:schemeClr val="tx1"/>
                </a:solidFill>
                <a:latin typeface="Segoe UI" panose="020B0502040204020203" pitchFamily="34" charset="0"/>
              </a:defRPr>
            </a:lvl9pPr>
          </a:lstStyle>
          <a:p>
            <a:pPr algn="ctr" fontAlgn="base">
              <a:spcBef>
                <a:spcPct val="0"/>
              </a:spcBef>
              <a:spcAft>
                <a:spcPct val="0"/>
              </a:spcAft>
              <a:buNone/>
            </a:pPr>
            <a:r>
              <a:rPr lang="fa-IR" altLang="en-US" sz="1600" b="1" dirty="0">
                <a:solidFill>
                  <a:srgbClr val="FFFFFF"/>
                </a:solidFill>
                <a:latin typeface="Arial" panose="020B0604020202020204" pitchFamily="34" charset="0"/>
                <a:cs typeface="B Nazanin" panose="00000400000000000000" pitchFamily="2" charset="-78"/>
              </a:rPr>
              <a:t>مدیریت مقاومت</a:t>
            </a:r>
            <a:endParaRPr lang="en-US" altLang="en-US" sz="1600" b="1" dirty="0">
              <a:solidFill>
                <a:srgbClr val="FFFFFF"/>
              </a:solidFill>
              <a:latin typeface="Arial" panose="020B0604020202020204" pitchFamily="34" charset="0"/>
              <a:cs typeface="B Nazanin" panose="00000400000000000000" pitchFamily="2" charset="-78"/>
            </a:endParaRPr>
          </a:p>
        </p:txBody>
      </p:sp>
      <p:sp>
        <p:nvSpPr>
          <p:cNvPr id="12" name="Text Box 22"/>
          <p:cNvSpPr txBox="1">
            <a:spLocks noChangeArrowheads="1"/>
          </p:cNvSpPr>
          <p:nvPr/>
        </p:nvSpPr>
        <p:spPr bwMode="auto">
          <a:xfrm>
            <a:off x="2345105" y="1326232"/>
            <a:ext cx="25555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fontAlgn="base">
              <a:spcBef>
                <a:spcPct val="20000"/>
              </a:spcBef>
              <a:spcAft>
                <a:spcPct val="0"/>
              </a:spcAft>
              <a:buChar char="»"/>
              <a:defRPr sz="2000">
                <a:solidFill>
                  <a:schemeClr val="tx1"/>
                </a:solidFill>
                <a:latin typeface="Segoe UI" panose="020B0502040204020203" pitchFamily="34" charset="0"/>
              </a:defRPr>
            </a:lvl6pPr>
            <a:lvl7pPr marL="2971800" indent="-228600" fontAlgn="base">
              <a:spcBef>
                <a:spcPct val="20000"/>
              </a:spcBef>
              <a:spcAft>
                <a:spcPct val="0"/>
              </a:spcAft>
              <a:buChar char="»"/>
              <a:defRPr sz="2000">
                <a:solidFill>
                  <a:schemeClr val="tx1"/>
                </a:solidFill>
                <a:latin typeface="Segoe UI" panose="020B0502040204020203" pitchFamily="34" charset="0"/>
              </a:defRPr>
            </a:lvl7pPr>
            <a:lvl8pPr marL="3429000" indent="-228600" fontAlgn="base">
              <a:spcBef>
                <a:spcPct val="20000"/>
              </a:spcBef>
              <a:spcAft>
                <a:spcPct val="0"/>
              </a:spcAft>
              <a:buChar char="»"/>
              <a:defRPr sz="2000">
                <a:solidFill>
                  <a:schemeClr val="tx1"/>
                </a:solidFill>
                <a:latin typeface="Segoe UI" panose="020B0502040204020203" pitchFamily="34" charset="0"/>
              </a:defRPr>
            </a:lvl8pPr>
            <a:lvl9pPr marL="3886200" indent="-228600" fontAlgn="base">
              <a:spcBef>
                <a:spcPct val="20000"/>
              </a:spcBef>
              <a:spcAft>
                <a:spcPct val="0"/>
              </a:spcAft>
              <a:buChar char="»"/>
              <a:defRPr sz="2000">
                <a:solidFill>
                  <a:schemeClr val="tx1"/>
                </a:solidFill>
                <a:latin typeface="Segoe UI" panose="020B0502040204020203" pitchFamily="34" charset="0"/>
              </a:defRPr>
            </a:lvl9pPr>
          </a:lstStyle>
          <a:p>
            <a:pPr algn="ctr" fontAlgn="base">
              <a:spcBef>
                <a:spcPct val="0"/>
              </a:spcBef>
              <a:spcAft>
                <a:spcPct val="0"/>
              </a:spcAft>
              <a:buNone/>
            </a:pPr>
            <a:r>
              <a:rPr lang="fa-IR" altLang="en-US" sz="2400" b="1" dirty="0">
                <a:solidFill>
                  <a:srgbClr val="000066"/>
                </a:solidFill>
                <a:latin typeface="Arial" panose="020B0604020202020204" pitchFamily="34" charset="0"/>
                <a:cs typeface="B Nazanin" panose="00000400000000000000" pitchFamily="2" charset="-78"/>
              </a:rPr>
              <a:t>ابزارهای مدیریت تغییر</a:t>
            </a:r>
            <a:endParaRPr lang="en-US" altLang="en-US" sz="2400" b="1" dirty="0">
              <a:solidFill>
                <a:srgbClr val="000066"/>
              </a:solidFill>
              <a:latin typeface="Arial" panose="020B0604020202020204" pitchFamily="34" charset="0"/>
              <a:cs typeface="B Nazanin" panose="00000400000000000000" pitchFamily="2" charset="-78"/>
            </a:endParaRPr>
          </a:p>
        </p:txBody>
      </p:sp>
      <p:sp>
        <p:nvSpPr>
          <p:cNvPr id="13" name="Text Box 20"/>
          <p:cNvSpPr txBox="1">
            <a:spLocks noChangeArrowheads="1"/>
          </p:cNvSpPr>
          <p:nvPr/>
        </p:nvSpPr>
        <p:spPr bwMode="auto">
          <a:xfrm>
            <a:off x="7412831" y="1294640"/>
            <a:ext cx="23248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fontAlgn="base">
              <a:spcBef>
                <a:spcPct val="20000"/>
              </a:spcBef>
              <a:spcAft>
                <a:spcPct val="0"/>
              </a:spcAft>
              <a:buChar char="»"/>
              <a:defRPr sz="2000">
                <a:solidFill>
                  <a:schemeClr val="tx1"/>
                </a:solidFill>
                <a:latin typeface="Segoe UI" panose="020B0502040204020203" pitchFamily="34" charset="0"/>
              </a:defRPr>
            </a:lvl6pPr>
            <a:lvl7pPr marL="2971800" indent="-228600" fontAlgn="base">
              <a:spcBef>
                <a:spcPct val="20000"/>
              </a:spcBef>
              <a:spcAft>
                <a:spcPct val="0"/>
              </a:spcAft>
              <a:buChar char="»"/>
              <a:defRPr sz="2000">
                <a:solidFill>
                  <a:schemeClr val="tx1"/>
                </a:solidFill>
                <a:latin typeface="Segoe UI" panose="020B0502040204020203" pitchFamily="34" charset="0"/>
              </a:defRPr>
            </a:lvl7pPr>
            <a:lvl8pPr marL="3429000" indent="-228600" fontAlgn="base">
              <a:spcBef>
                <a:spcPct val="20000"/>
              </a:spcBef>
              <a:spcAft>
                <a:spcPct val="0"/>
              </a:spcAft>
              <a:buChar char="»"/>
              <a:defRPr sz="2000">
                <a:solidFill>
                  <a:schemeClr val="tx1"/>
                </a:solidFill>
                <a:latin typeface="Segoe UI" panose="020B0502040204020203" pitchFamily="34" charset="0"/>
              </a:defRPr>
            </a:lvl8pPr>
            <a:lvl9pPr marL="3886200" indent="-228600" fontAlgn="base">
              <a:spcBef>
                <a:spcPct val="20000"/>
              </a:spcBef>
              <a:spcAft>
                <a:spcPct val="0"/>
              </a:spcAft>
              <a:buChar char="»"/>
              <a:defRPr sz="2000">
                <a:solidFill>
                  <a:schemeClr val="tx1"/>
                </a:solidFill>
                <a:latin typeface="Segoe UI" panose="020B0502040204020203" pitchFamily="34" charset="0"/>
              </a:defRPr>
            </a:lvl9pPr>
          </a:lstStyle>
          <a:p>
            <a:pPr algn="ctr" fontAlgn="base">
              <a:spcBef>
                <a:spcPct val="0"/>
              </a:spcBef>
              <a:spcAft>
                <a:spcPct val="0"/>
              </a:spcAft>
              <a:buNone/>
            </a:pPr>
            <a:r>
              <a:rPr lang="fa-IR" altLang="en-US" sz="2400" b="1" dirty="0">
                <a:solidFill>
                  <a:srgbClr val="000066"/>
                </a:solidFill>
                <a:latin typeface="Arial" panose="020B0604020202020204" pitchFamily="34" charset="0"/>
                <a:cs typeface="B Nazanin" panose="00000400000000000000" pitchFamily="2" charset="-78"/>
              </a:rPr>
              <a:t>مراحل تغییر</a:t>
            </a:r>
            <a:endParaRPr lang="en-US" altLang="en-US" sz="2400" b="1" dirty="0">
              <a:solidFill>
                <a:srgbClr val="000066"/>
              </a:solidFill>
              <a:latin typeface="Arial" panose="020B0604020202020204" pitchFamily="34" charset="0"/>
              <a:cs typeface="B Nazanin" panose="00000400000000000000" pitchFamily="2" charset="-78"/>
            </a:endParaRPr>
          </a:p>
        </p:txBody>
      </p:sp>
      <p:cxnSp>
        <p:nvCxnSpPr>
          <p:cNvPr id="14" name="Straight Arrow Connector 13"/>
          <p:cNvCxnSpPr/>
          <p:nvPr/>
        </p:nvCxnSpPr>
        <p:spPr>
          <a:xfrm>
            <a:off x="4991100" y="2389807"/>
            <a:ext cx="2209800"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991100" y="2389807"/>
            <a:ext cx="2286000" cy="25527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91100" y="3075607"/>
            <a:ext cx="2209800"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991100" y="3075608"/>
            <a:ext cx="2209800" cy="685799"/>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991100" y="3761407"/>
            <a:ext cx="220980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991100" y="3761407"/>
            <a:ext cx="2209800" cy="6858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991100" y="3761408"/>
            <a:ext cx="2286000" cy="148431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991100" y="3266107"/>
            <a:ext cx="2209800" cy="1238250"/>
          </a:xfrm>
          <a:prstGeom prst="straightConnector1">
            <a:avLst/>
          </a:prstGeom>
          <a:ln w="28575">
            <a:solidFill>
              <a:srgbClr val="5D6063"/>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991100" y="3885233"/>
            <a:ext cx="2209800" cy="124777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991100" y="4509121"/>
            <a:ext cx="2209800" cy="623887"/>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7" name="AutoShape 3"/>
          <p:cNvSpPr>
            <a:spLocks noChangeArrowheads="1"/>
          </p:cNvSpPr>
          <p:nvPr/>
        </p:nvSpPr>
        <p:spPr bwMode="auto">
          <a:xfrm>
            <a:off x="7299325" y="2199307"/>
            <a:ext cx="2438400" cy="381000"/>
          </a:xfrm>
          <a:prstGeom prst="roundRect">
            <a:avLst>
              <a:gd name="adj" fmla="val 16667"/>
            </a:avLst>
          </a:prstGeom>
          <a:solidFill>
            <a:srgbClr val="D00829"/>
          </a:solidFill>
          <a:ln w="9525">
            <a:solidFill>
              <a:schemeClr val="tx1"/>
            </a:solidFill>
            <a:round/>
            <a:headEnd/>
            <a:tailEnd/>
          </a:ln>
        </p:spPr>
        <p:txBody>
          <a:bodyPr wrap="none"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fontAlgn="base">
              <a:spcBef>
                <a:spcPct val="20000"/>
              </a:spcBef>
              <a:spcAft>
                <a:spcPct val="0"/>
              </a:spcAft>
              <a:buChar char="»"/>
              <a:defRPr sz="2000">
                <a:solidFill>
                  <a:schemeClr val="tx1"/>
                </a:solidFill>
                <a:latin typeface="Segoe UI" panose="020B0502040204020203" pitchFamily="34" charset="0"/>
              </a:defRPr>
            </a:lvl6pPr>
            <a:lvl7pPr marL="2971800" indent="-228600" fontAlgn="base">
              <a:spcBef>
                <a:spcPct val="20000"/>
              </a:spcBef>
              <a:spcAft>
                <a:spcPct val="0"/>
              </a:spcAft>
              <a:buChar char="»"/>
              <a:defRPr sz="2000">
                <a:solidFill>
                  <a:schemeClr val="tx1"/>
                </a:solidFill>
                <a:latin typeface="Segoe UI" panose="020B0502040204020203" pitchFamily="34" charset="0"/>
              </a:defRPr>
            </a:lvl7pPr>
            <a:lvl8pPr marL="3429000" indent="-228600" fontAlgn="base">
              <a:spcBef>
                <a:spcPct val="20000"/>
              </a:spcBef>
              <a:spcAft>
                <a:spcPct val="0"/>
              </a:spcAft>
              <a:buChar char="»"/>
              <a:defRPr sz="2000">
                <a:solidFill>
                  <a:schemeClr val="tx1"/>
                </a:solidFill>
                <a:latin typeface="Segoe UI" panose="020B0502040204020203" pitchFamily="34" charset="0"/>
              </a:defRPr>
            </a:lvl8pPr>
            <a:lvl9pPr marL="3886200" indent="-228600" fontAlgn="base">
              <a:spcBef>
                <a:spcPct val="20000"/>
              </a:spcBef>
              <a:spcAft>
                <a:spcPct val="0"/>
              </a:spcAft>
              <a:buChar char="»"/>
              <a:defRPr sz="2000">
                <a:solidFill>
                  <a:schemeClr val="tx1"/>
                </a:solidFill>
                <a:latin typeface="Segoe UI" panose="020B0502040204020203" pitchFamily="34" charset="0"/>
              </a:defRPr>
            </a:lvl9pPr>
          </a:lstStyle>
          <a:p>
            <a:pPr algn="ctr" fontAlgn="base">
              <a:spcBef>
                <a:spcPct val="0"/>
              </a:spcBef>
              <a:spcAft>
                <a:spcPct val="0"/>
              </a:spcAft>
              <a:buNone/>
            </a:pPr>
            <a:r>
              <a:rPr lang="fa-IR" altLang="en-US" sz="1600" b="1" dirty="0">
                <a:solidFill>
                  <a:srgbClr val="FFFFFF"/>
                </a:solidFill>
                <a:latin typeface="Arial" panose="020B0604020202020204" pitchFamily="34" charset="0"/>
                <a:cs typeface="B Nazanin" panose="00000400000000000000" pitchFamily="2" charset="-78"/>
              </a:rPr>
              <a:t>آگاهی</a:t>
            </a:r>
            <a:endParaRPr lang="en-US" altLang="en-US" sz="1600" b="1" dirty="0">
              <a:solidFill>
                <a:srgbClr val="FFFFFF"/>
              </a:solidFill>
              <a:latin typeface="Arial" panose="020B0604020202020204" pitchFamily="34" charset="0"/>
              <a:cs typeface="B Nazanin" panose="00000400000000000000" pitchFamily="2" charset="-78"/>
            </a:endParaRPr>
          </a:p>
        </p:txBody>
      </p:sp>
      <p:sp>
        <p:nvSpPr>
          <p:cNvPr id="28" name="AutoShape 4"/>
          <p:cNvSpPr>
            <a:spLocks noChangeArrowheads="1"/>
          </p:cNvSpPr>
          <p:nvPr/>
        </p:nvSpPr>
        <p:spPr bwMode="auto">
          <a:xfrm>
            <a:off x="7299325" y="2885107"/>
            <a:ext cx="2438400" cy="381000"/>
          </a:xfrm>
          <a:prstGeom prst="roundRect">
            <a:avLst>
              <a:gd name="adj" fmla="val 16667"/>
            </a:avLst>
          </a:prstGeom>
          <a:solidFill>
            <a:srgbClr val="D00829"/>
          </a:solidFill>
          <a:ln w="9525">
            <a:solidFill>
              <a:schemeClr val="tx1"/>
            </a:solidFill>
            <a:round/>
            <a:headEnd/>
            <a:tailEnd/>
          </a:ln>
        </p:spPr>
        <p:txBody>
          <a:bodyPr wrap="none"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fontAlgn="base">
              <a:spcBef>
                <a:spcPct val="20000"/>
              </a:spcBef>
              <a:spcAft>
                <a:spcPct val="0"/>
              </a:spcAft>
              <a:buChar char="»"/>
              <a:defRPr sz="2000">
                <a:solidFill>
                  <a:schemeClr val="tx1"/>
                </a:solidFill>
                <a:latin typeface="Segoe UI" panose="020B0502040204020203" pitchFamily="34" charset="0"/>
              </a:defRPr>
            </a:lvl6pPr>
            <a:lvl7pPr marL="2971800" indent="-228600" fontAlgn="base">
              <a:spcBef>
                <a:spcPct val="20000"/>
              </a:spcBef>
              <a:spcAft>
                <a:spcPct val="0"/>
              </a:spcAft>
              <a:buChar char="»"/>
              <a:defRPr sz="2000">
                <a:solidFill>
                  <a:schemeClr val="tx1"/>
                </a:solidFill>
                <a:latin typeface="Segoe UI" panose="020B0502040204020203" pitchFamily="34" charset="0"/>
              </a:defRPr>
            </a:lvl7pPr>
            <a:lvl8pPr marL="3429000" indent="-228600" fontAlgn="base">
              <a:spcBef>
                <a:spcPct val="20000"/>
              </a:spcBef>
              <a:spcAft>
                <a:spcPct val="0"/>
              </a:spcAft>
              <a:buChar char="»"/>
              <a:defRPr sz="2000">
                <a:solidFill>
                  <a:schemeClr val="tx1"/>
                </a:solidFill>
                <a:latin typeface="Segoe UI" panose="020B0502040204020203" pitchFamily="34" charset="0"/>
              </a:defRPr>
            </a:lvl8pPr>
            <a:lvl9pPr marL="3886200" indent="-228600" fontAlgn="base">
              <a:spcBef>
                <a:spcPct val="20000"/>
              </a:spcBef>
              <a:spcAft>
                <a:spcPct val="0"/>
              </a:spcAft>
              <a:buChar char="»"/>
              <a:defRPr sz="2000">
                <a:solidFill>
                  <a:schemeClr val="tx1"/>
                </a:solidFill>
                <a:latin typeface="Segoe UI" panose="020B0502040204020203" pitchFamily="34" charset="0"/>
              </a:defRPr>
            </a:lvl9pPr>
          </a:lstStyle>
          <a:p>
            <a:pPr algn="ctr" fontAlgn="base">
              <a:spcBef>
                <a:spcPct val="0"/>
              </a:spcBef>
              <a:spcAft>
                <a:spcPct val="0"/>
              </a:spcAft>
              <a:buNone/>
            </a:pPr>
            <a:r>
              <a:rPr lang="fa-IR" altLang="en-US" sz="1600" b="1" dirty="0">
                <a:solidFill>
                  <a:srgbClr val="FFFFFF"/>
                </a:solidFill>
                <a:latin typeface="Arial" panose="020B0604020202020204" pitchFamily="34" charset="0"/>
                <a:cs typeface="B Nazanin" panose="00000400000000000000" pitchFamily="2" charset="-78"/>
              </a:rPr>
              <a:t>مالکیت</a:t>
            </a:r>
            <a:endParaRPr lang="en-US" altLang="en-US" sz="1600" b="1" dirty="0">
              <a:solidFill>
                <a:srgbClr val="FFFFFF"/>
              </a:solidFill>
              <a:latin typeface="Arial" panose="020B0604020202020204" pitchFamily="34" charset="0"/>
              <a:cs typeface="B Nazanin" panose="00000400000000000000" pitchFamily="2" charset="-78"/>
            </a:endParaRPr>
          </a:p>
        </p:txBody>
      </p:sp>
      <p:sp>
        <p:nvSpPr>
          <p:cNvPr id="29" name="AutoShape 5"/>
          <p:cNvSpPr>
            <a:spLocks noChangeArrowheads="1"/>
          </p:cNvSpPr>
          <p:nvPr/>
        </p:nvSpPr>
        <p:spPr bwMode="auto">
          <a:xfrm>
            <a:off x="7299325" y="4942507"/>
            <a:ext cx="2438400" cy="381000"/>
          </a:xfrm>
          <a:prstGeom prst="roundRect">
            <a:avLst>
              <a:gd name="adj" fmla="val 16667"/>
            </a:avLst>
          </a:prstGeom>
          <a:solidFill>
            <a:srgbClr val="D00829"/>
          </a:solidFill>
          <a:ln w="9525">
            <a:solidFill>
              <a:schemeClr val="tx1"/>
            </a:solidFill>
            <a:round/>
            <a:headEnd/>
            <a:tailEnd/>
          </a:ln>
        </p:spPr>
        <p:txBody>
          <a:bodyPr wrap="none" anchor="ctr"/>
          <a:lstStyle>
            <a:lvl1pPr marL="111125">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fontAlgn="base">
              <a:spcBef>
                <a:spcPct val="20000"/>
              </a:spcBef>
              <a:spcAft>
                <a:spcPct val="0"/>
              </a:spcAft>
              <a:buChar char="»"/>
              <a:defRPr sz="2000">
                <a:solidFill>
                  <a:schemeClr val="tx1"/>
                </a:solidFill>
                <a:latin typeface="Segoe UI" panose="020B0502040204020203" pitchFamily="34" charset="0"/>
              </a:defRPr>
            </a:lvl6pPr>
            <a:lvl7pPr marL="2971800" indent="-228600" fontAlgn="base">
              <a:spcBef>
                <a:spcPct val="20000"/>
              </a:spcBef>
              <a:spcAft>
                <a:spcPct val="0"/>
              </a:spcAft>
              <a:buChar char="»"/>
              <a:defRPr sz="2000">
                <a:solidFill>
                  <a:schemeClr val="tx1"/>
                </a:solidFill>
                <a:latin typeface="Segoe UI" panose="020B0502040204020203" pitchFamily="34" charset="0"/>
              </a:defRPr>
            </a:lvl7pPr>
            <a:lvl8pPr marL="3429000" indent="-228600" fontAlgn="base">
              <a:spcBef>
                <a:spcPct val="20000"/>
              </a:spcBef>
              <a:spcAft>
                <a:spcPct val="0"/>
              </a:spcAft>
              <a:buChar char="»"/>
              <a:defRPr sz="2000">
                <a:solidFill>
                  <a:schemeClr val="tx1"/>
                </a:solidFill>
                <a:latin typeface="Segoe UI" panose="020B0502040204020203" pitchFamily="34" charset="0"/>
              </a:defRPr>
            </a:lvl8pPr>
            <a:lvl9pPr marL="3886200" indent="-228600" fontAlgn="base">
              <a:spcBef>
                <a:spcPct val="20000"/>
              </a:spcBef>
              <a:spcAft>
                <a:spcPct val="0"/>
              </a:spcAft>
              <a:buChar char="»"/>
              <a:defRPr sz="2000">
                <a:solidFill>
                  <a:schemeClr val="tx1"/>
                </a:solidFill>
                <a:latin typeface="Segoe UI" panose="020B0502040204020203" pitchFamily="34" charset="0"/>
              </a:defRPr>
            </a:lvl9pPr>
          </a:lstStyle>
          <a:p>
            <a:pPr algn="ctr" fontAlgn="base">
              <a:spcBef>
                <a:spcPct val="0"/>
              </a:spcBef>
              <a:spcAft>
                <a:spcPct val="0"/>
              </a:spcAft>
              <a:buNone/>
            </a:pPr>
            <a:r>
              <a:rPr lang="fa-IR" altLang="en-US" sz="1600" b="1" dirty="0">
                <a:solidFill>
                  <a:srgbClr val="FFFFFF"/>
                </a:solidFill>
                <a:latin typeface="Arial" panose="020B0604020202020204" pitchFamily="34" charset="0"/>
                <a:cs typeface="B Nazanin" panose="00000400000000000000" pitchFamily="2" charset="-78"/>
              </a:rPr>
              <a:t>تبعیت</a:t>
            </a:r>
            <a:endParaRPr lang="en-US" altLang="en-US" sz="1600" b="1" baseline="30000" dirty="0">
              <a:solidFill>
                <a:srgbClr val="FFFFFF"/>
              </a:solidFill>
              <a:latin typeface="Arial" panose="020B0604020202020204" pitchFamily="34" charset="0"/>
              <a:cs typeface="B Nazanin" panose="00000400000000000000" pitchFamily="2" charset="-78"/>
            </a:endParaRPr>
          </a:p>
        </p:txBody>
      </p:sp>
      <p:sp>
        <p:nvSpPr>
          <p:cNvPr id="30" name="AutoShape 6"/>
          <p:cNvSpPr>
            <a:spLocks noChangeArrowheads="1"/>
          </p:cNvSpPr>
          <p:nvPr/>
        </p:nvSpPr>
        <p:spPr bwMode="auto">
          <a:xfrm>
            <a:off x="7299325" y="3595514"/>
            <a:ext cx="2438400" cy="381000"/>
          </a:xfrm>
          <a:prstGeom prst="roundRect">
            <a:avLst>
              <a:gd name="adj" fmla="val 16667"/>
            </a:avLst>
          </a:prstGeom>
          <a:solidFill>
            <a:srgbClr val="D00829"/>
          </a:solidFill>
          <a:ln w="9525">
            <a:solidFill>
              <a:schemeClr val="tx1"/>
            </a:solidFill>
            <a:round/>
            <a:headEnd/>
            <a:tailEnd/>
          </a:ln>
        </p:spPr>
        <p:txBody>
          <a:bodyPr wrap="none"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fontAlgn="base">
              <a:spcBef>
                <a:spcPct val="20000"/>
              </a:spcBef>
              <a:spcAft>
                <a:spcPct val="0"/>
              </a:spcAft>
              <a:buChar char="»"/>
              <a:defRPr sz="2000">
                <a:solidFill>
                  <a:schemeClr val="tx1"/>
                </a:solidFill>
                <a:latin typeface="Segoe UI" panose="020B0502040204020203" pitchFamily="34" charset="0"/>
              </a:defRPr>
            </a:lvl6pPr>
            <a:lvl7pPr marL="2971800" indent="-228600" fontAlgn="base">
              <a:spcBef>
                <a:spcPct val="20000"/>
              </a:spcBef>
              <a:spcAft>
                <a:spcPct val="0"/>
              </a:spcAft>
              <a:buChar char="»"/>
              <a:defRPr sz="2000">
                <a:solidFill>
                  <a:schemeClr val="tx1"/>
                </a:solidFill>
                <a:latin typeface="Segoe UI" panose="020B0502040204020203" pitchFamily="34" charset="0"/>
              </a:defRPr>
            </a:lvl7pPr>
            <a:lvl8pPr marL="3429000" indent="-228600" fontAlgn="base">
              <a:spcBef>
                <a:spcPct val="20000"/>
              </a:spcBef>
              <a:spcAft>
                <a:spcPct val="0"/>
              </a:spcAft>
              <a:buChar char="»"/>
              <a:defRPr sz="2000">
                <a:solidFill>
                  <a:schemeClr val="tx1"/>
                </a:solidFill>
                <a:latin typeface="Segoe UI" panose="020B0502040204020203" pitchFamily="34" charset="0"/>
              </a:defRPr>
            </a:lvl8pPr>
            <a:lvl9pPr marL="3886200" indent="-228600" fontAlgn="base">
              <a:spcBef>
                <a:spcPct val="20000"/>
              </a:spcBef>
              <a:spcAft>
                <a:spcPct val="0"/>
              </a:spcAft>
              <a:buChar char="»"/>
              <a:defRPr sz="2000">
                <a:solidFill>
                  <a:schemeClr val="tx1"/>
                </a:solidFill>
                <a:latin typeface="Segoe UI" panose="020B0502040204020203" pitchFamily="34" charset="0"/>
              </a:defRPr>
            </a:lvl9pPr>
          </a:lstStyle>
          <a:p>
            <a:pPr algn="ctr" fontAlgn="base">
              <a:spcBef>
                <a:spcPct val="0"/>
              </a:spcBef>
              <a:spcAft>
                <a:spcPct val="0"/>
              </a:spcAft>
              <a:buNone/>
            </a:pPr>
            <a:r>
              <a:rPr lang="fa-IR" altLang="en-US" sz="1600" b="1" dirty="0">
                <a:solidFill>
                  <a:srgbClr val="FFFFFF"/>
                </a:solidFill>
                <a:latin typeface="Arial" panose="020B0604020202020204" pitchFamily="34" charset="0"/>
                <a:cs typeface="B Nazanin" panose="00000400000000000000" pitchFamily="2" charset="-78"/>
              </a:rPr>
              <a:t>ارائه</a:t>
            </a:r>
            <a:endParaRPr lang="en-US" altLang="en-US" sz="1600" b="1" dirty="0">
              <a:solidFill>
                <a:srgbClr val="FFFFFF"/>
              </a:solidFill>
              <a:latin typeface="Arial" panose="020B0604020202020204" pitchFamily="34" charset="0"/>
              <a:cs typeface="B Nazanin" panose="00000400000000000000" pitchFamily="2" charset="-78"/>
            </a:endParaRPr>
          </a:p>
        </p:txBody>
      </p:sp>
      <p:sp>
        <p:nvSpPr>
          <p:cNvPr id="31" name="AutoShape 7"/>
          <p:cNvSpPr>
            <a:spLocks noChangeArrowheads="1"/>
          </p:cNvSpPr>
          <p:nvPr/>
        </p:nvSpPr>
        <p:spPr bwMode="auto">
          <a:xfrm>
            <a:off x="7299325" y="4256707"/>
            <a:ext cx="2438400" cy="381000"/>
          </a:xfrm>
          <a:prstGeom prst="roundRect">
            <a:avLst>
              <a:gd name="adj" fmla="val 16667"/>
            </a:avLst>
          </a:prstGeom>
          <a:solidFill>
            <a:srgbClr val="D00829"/>
          </a:solidFill>
          <a:ln w="9525">
            <a:solidFill>
              <a:schemeClr val="tx1"/>
            </a:solidFill>
            <a:round/>
            <a:headEnd/>
            <a:tailEnd/>
          </a:ln>
        </p:spPr>
        <p:txBody>
          <a:bodyPr wrap="none"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fontAlgn="base">
              <a:spcBef>
                <a:spcPct val="20000"/>
              </a:spcBef>
              <a:spcAft>
                <a:spcPct val="0"/>
              </a:spcAft>
              <a:buChar char="»"/>
              <a:defRPr sz="2000">
                <a:solidFill>
                  <a:schemeClr val="tx1"/>
                </a:solidFill>
                <a:latin typeface="Segoe UI" panose="020B0502040204020203" pitchFamily="34" charset="0"/>
              </a:defRPr>
            </a:lvl6pPr>
            <a:lvl7pPr marL="2971800" indent="-228600" fontAlgn="base">
              <a:spcBef>
                <a:spcPct val="20000"/>
              </a:spcBef>
              <a:spcAft>
                <a:spcPct val="0"/>
              </a:spcAft>
              <a:buChar char="»"/>
              <a:defRPr sz="2000">
                <a:solidFill>
                  <a:schemeClr val="tx1"/>
                </a:solidFill>
                <a:latin typeface="Segoe UI" panose="020B0502040204020203" pitchFamily="34" charset="0"/>
              </a:defRPr>
            </a:lvl7pPr>
            <a:lvl8pPr marL="3429000" indent="-228600" fontAlgn="base">
              <a:spcBef>
                <a:spcPct val="20000"/>
              </a:spcBef>
              <a:spcAft>
                <a:spcPct val="0"/>
              </a:spcAft>
              <a:buChar char="»"/>
              <a:defRPr sz="2000">
                <a:solidFill>
                  <a:schemeClr val="tx1"/>
                </a:solidFill>
                <a:latin typeface="Segoe UI" panose="020B0502040204020203" pitchFamily="34" charset="0"/>
              </a:defRPr>
            </a:lvl8pPr>
            <a:lvl9pPr marL="3886200" indent="-228600" fontAlgn="base">
              <a:spcBef>
                <a:spcPct val="20000"/>
              </a:spcBef>
              <a:spcAft>
                <a:spcPct val="0"/>
              </a:spcAft>
              <a:buChar char="»"/>
              <a:defRPr sz="2000">
                <a:solidFill>
                  <a:schemeClr val="tx1"/>
                </a:solidFill>
                <a:latin typeface="Segoe UI" panose="020B0502040204020203" pitchFamily="34" charset="0"/>
              </a:defRPr>
            </a:lvl9pPr>
          </a:lstStyle>
          <a:p>
            <a:pPr algn="ctr" fontAlgn="base">
              <a:spcBef>
                <a:spcPct val="0"/>
              </a:spcBef>
              <a:spcAft>
                <a:spcPct val="0"/>
              </a:spcAft>
              <a:buNone/>
            </a:pPr>
            <a:r>
              <a:rPr lang="fa-IR" altLang="en-US" sz="1600" b="1" dirty="0">
                <a:solidFill>
                  <a:srgbClr val="FFFFFF"/>
                </a:solidFill>
                <a:latin typeface="Arial" panose="020B0604020202020204" pitchFamily="34" charset="0"/>
                <a:cs typeface="B Nazanin" panose="00000400000000000000" pitchFamily="2" charset="-78"/>
              </a:rPr>
              <a:t>ادغام</a:t>
            </a:r>
            <a:endParaRPr lang="en-US" altLang="en-US" sz="1600" b="1" dirty="0">
              <a:solidFill>
                <a:srgbClr val="FFFFFF"/>
              </a:solidFill>
              <a:latin typeface="Arial" panose="020B0604020202020204" pitchFamily="34" charset="0"/>
              <a:cs typeface="B Nazanin" panose="00000400000000000000" pitchFamily="2" charset="-78"/>
            </a:endParaRPr>
          </a:p>
        </p:txBody>
      </p:sp>
      <p:cxnSp>
        <p:nvCxnSpPr>
          <p:cNvPr id="33" name="Straight Arrow Connector 32"/>
          <p:cNvCxnSpPr>
            <a:endCxn id="31" idx="1"/>
          </p:cNvCxnSpPr>
          <p:nvPr/>
        </p:nvCxnSpPr>
        <p:spPr>
          <a:xfrm flipV="1">
            <a:off x="4991101" y="4447208"/>
            <a:ext cx="2308225" cy="65087"/>
          </a:xfrm>
          <a:prstGeom prst="straightConnector1">
            <a:avLst/>
          </a:prstGeom>
          <a:ln w="28575">
            <a:solidFill>
              <a:srgbClr val="5D606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48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09025F-5A3F-4733-A27D-98D6552E40E3}"/>
              </a:ext>
            </a:extLst>
          </p:cNvPr>
          <p:cNvSpPr>
            <a:spLocks noGrp="1"/>
          </p:cNvSpPr>
          <p:nvPr>
            <p:ph idx="1"/>
          </p:nvPr>
        </p:nvSpPr>
        <p:spPr>
          <a:xfrm>
            <a:off x="1696968" y="1099872"/>
            <a:ext cx="8731250" cy="503836"/>
          </a:xfrm>
        </p:spPr>
        <p:txBody>
          <a:bodyPr>
            <a:normAutofit/>
          </a:bodyPr>
          <a:lstStyle/>
          <a:p>
            <a:pPr marL="0" indent="0" algn="ctr">
              <a:buNone/>
            </a:pPr>
            <a:r>
              <a:rPr lang="ar-SA" altLang="en-US" sz="2000" dirty="0">
                <a:solidFill>
                  <a:schemeClr val="tx2">
                    <a:lumMod val="50000"/>
                  </a:schemeClr>
                </a:solidFill>
                <a:latin typeface="inherit"/>
              </a:rPr>
              <a:t>به </a:t>
            </a:r>
            <a:r>
              <a:rPr lang="fa-IR" altLang="en-US" sz="2000" dirty="0">
                <a:solidFill>
                  <a:schemeClr val="tx2">
                    <a:lumMod val="50000"/>
                  </a:schemeClr>
                </a:solidFill>
                <a:latin typeface="inherit"/>
              </a:rPr>
              <a:t>عناصر</a:t>
            </a:r>
            <a:r>
              <a:rPr lang="ar-SA" altLang="en-US" sz="2000" dirty="0">
                <a:solidFill>
                  <a:schemeClr val="tx2">
                    <a:lumMod val="50000"/>
                  </a:schemeClr>
                </a:solidFill>
                <a:latin typeface="inherit"/>
              </a:rPr>
              <a:t> تشکیل دهنده این دستور العمل نگاه کنید و طبق </a:t>
            </a:r>
            <a:r>
              <a:rPr lang="fa-IR" altLang="en-US" sz="2000" dirty="0">
                <a:solidFill>
                  <a:schemeClr val="tx2">
                    <a:lumMod val="50000"/>
                  </a:schemeClr>
                </a:solidFill>
                <a:latin typeface="inherit"/>
              </a:rPr>
              <a:t>سلیقه و تشخیص خود عمل</a:t>
            </a:r>
            <a:r>
              <a:rPr lang="ar-SA" altLang="en-US" sz="2000" dirty="0">
                <a:solidFill>
                  <a:schemeClr val="tx2">
                    <a:lumMod val="50000"/>
                  </a:schemeClr>
                </a:solidFill>
                <a:latin typeface="inherit"/>
              </a:rPr>
              <a:t> کنید</a:t>
            </a:r>
            <a:endParaRPr lang="en-US" sz="2000" dirty="0">
              <a:solidFill>
                <a:schemeClr val="tx2">
                  <a:lumMod val="50000"/>
                </a:schemeClr>
              </a:solidFill>
            </a:endParaRPr>
          </a:p>
        </p:txBody>
      </p:sp>
      <p:sp>
        <p:nvSpPr>
          <p:cNvPr id="3" name="Slide Number Placeholder 2">
            <a:extLst>
              <a:ext uri="{FF2B5EF4-FFF2-40B4-BE49-F238E27FC236}">
                <a16:creationId xmlns:a16="http://schemas.microsoft.com/office/drawing/2014/main" id="{52B4002C-5007-4F64-9869-0ABF0B62AB01}"/>
              </a:ext>
            </a:extLst>
          </p:cNvPr>
          <p:cNvSpPr>
            <a:spLocks noGrp="1"/>
          </p:cNvSpPr>
          <p:nvPr>
            <p:ph type="sldNum" sz="quarter" idx="11"/>
          </p:nvPr>
        </p:nvSpPr>
        <p:spPr/>
        <p:txBody>
          <a:bodyPr/>
          <a:lstStyle/>
          <a:p>
            <a:pPr fontAlgn="base">
              <a:spcBef>
                <a:spcPct val="0"/>
              </a:spcBef>
              <a:spcAft>
                <a:spcPct val="0"/>
              </a:spcAft>
            </a:pPr>
            <a:fld id="{D7F37F74-05E2-4DA8-89A8-0CBB3F607055}" type="slidenum">
              <a:rPr lang="en-US">
                <a:solidFill>
                  <a:srgbClr val="000066"/>
                </a:solidFill>
                <a:latin typeface="Verdana"/>
                <a:cs typeface="B Nazanin" panose="00000400000000000000" pitchFamily="2" charset="-78"/>
              </a:rPr>
              <a:pPr fontAlgn="base">
                <a:spcBef>
                  <a:spcPct val="0"/>
                </a:spcBef>
                <a:spcAft>
                  <a:spcPct val="0"/>
                </a:spcAft>
              </a:pPr>
              <a:t>27</a:t>
            </a:fld>
            <a:endParaRPr lang="en-US" dirty="0">
              <a:solidFill>
                <a:srgbClr val="000066"/>
              </a:solidFill>
              <a:latin typeface="Verdana"/>
              <a:cs typeface="B Nazanin" panose="00000400000000000000" pitchFamily="2" charset="-78"/>
            </a:endParaRPr>
          </a:p>
        </p:txBody>
      </p:sp>
      <p:sp>
        <p:nvSpPr>
          <p:cNvPr id="4" name="Title 3">
            <a:extLst>
              <a:ext uri="{FF2B5EF4-FFF2-40B4-BE49-F238E27FC236}">
                <a16:creationId xmlns:a16="http://schemas.microsoft.com/office/drawing/2014/main" id="{69F993C4-E555-47CE-9B6D-E7C868F8D95F}"/>
              </a:ext>
            </a:extLst>
          </p:cNvPr>
          <p:cNvSpPr>
            <a:spLocks noGrp="1"/>
          </p:cNvSpPr>
          <p:nvPr>
            <p:ph type="title"/>
          </p:nvPr>
        </p:nvSpPr>
        <p:spPr>
          <a:xfrm>
            <a:off x="1335473" y="364231"/>
            <a:ext cx="9092745" cy="563563"/>
          </a:xfrm>
        </p:spPr>
        <p:txBody>
          <a:bodyPr>
            <a:noAutofit/>
          </a:bodyPr>
          <a:lstStyle/>
          <a:p>
            <a:pPr algn="ctr"/>
            <a:r>
              <a:rPr lang="fa-IR" sz="3600" dirty="0"/>
              <a:t>دستورالعمل هایی برای مدیریت تغییر وجود دارد، اما..</a:t>
            </a:r>
            <a:endParaRPr lang="en-US" sz="3600" dirty="0"/>
          </a:p>
        </p:txBody>
      </p:sp>
      <p:sp>
        <p:nvSpPr>
          <p:cNvPr id="6" name="TextBox 5">
            <a:extLst>
              <a:ext uri="{FF2B5EF4-FFF2-40B4-BE49-F238E27FC236}">
                <a16:creationId xmlns:a16="http://schemas.microsoft.com/office/drawing/2014/main" id="{4F2C86E4-0FB9-4332-A28C-645D8B1A0C96}"/>
              </a:ext>
            </a:extLst>
          </p:cNvPr>
          <p:cNvSpPr txBox="1"/>
          <p:nvPr/>
        </p:nvSpPr>
        <p:spPr>
          <a:xfrm>
            <a:off x="541902" y="6415887"/>
            <a:ext cx="1339850" cy="261610"/>
          </a:xfrm>
          <a:prstGeom prst="rect">
            <a:avLst/>
          </a:prstGeom>
          <a:noFill/>
        </p:spPr>
        <p:txBody>
          <a:bodyPr wrap="square" rtlCol="0">
            <a:spAutoFit/>
          </a:bodyPr>
          <a:lstStyle/>
          <a:p>
            <a:pPr fontAlgn="base">
              <a:spcBef>
                <a:spcPct val="0"/>
              </a:spcBef>
              <a:spcAft>
                <a:spcPct val="0"/>
              </a:spcAft>
            </a:pPr>
            <a:r>
              <a:rPr lang="en-US" sz="1050" dirty="0">
                <a:solidFill>
                  <a:srgbClr val="000066"/>
                </a:solidFill>
                <a:latin typeface="Arial" charset="0"/>
                <a:cs typeface="B Nazanin" panose="00000400000000000000" pitchFamily="2" charset="-78"/>
              </a:rPr>
              <a:t>Source: PWC</a:t>
            </a:r>
          </a:p>
        </p:txBody>
      </p:sp>
      <p:grpSp>
        <p:nvGrpSpPr>
          <p:cNvPr id="7" name="Group 6"/>
          <p:cNvGrpSpPr/>
          <p:nvPr/>
        </p:nvGrpSpPr>
        <p:grpSpPr>
          <a:xfrm>
            <a:off x="1494353" y="1508472"/>
            <a:ext cx="8993744" cy="4331368"/>
            <a:chOff x="2382252" y="1627188"/>
            <a:chExt cx="7476906" cy="4331368"/>
          </a:xfrm>
        </p:grpSpPr>
        <p:pic>
          <p:nvPicPr>
            <p:cNvPr id="4098" name="Picture 2" descr="Image result for ceo change hospitals">
              <a:extLst>
                <a:ext uri="{FF2B5EF4-FFF2-40B4-BE49-F238E27FC236}">
                  <a16:creationId xmlns:a16="http://schemas.microsoft.com/office/drawing/2014/main" id="{E5172507-C5F4-47B8-A829-1DAD4381FB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34" r="809" b="8889"/>
            <a:stretch/>
          </p:blipFill>
          <p:spPr bwMode="auto">
            <a:xfrm>
              <a:off x="2382253" y="1627188"/>
              <a:ext cx="7476904"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2550695" y="3192379"/>
              <a:ext cx="1171073" cy="48126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57263"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a:ln>
                    <a:noFill/>
                  </a:ln>
                  <a:solidFill>
                    <a:schemeClr val="tx1"/>
                  </a:solidFill>
                  <a:effectLst/>
                  <a:latin typeface="Arial" charset="0"/>
                  <a:cs typeface="B Nazanin" panose="00000400000000000000" pitchFamily="2" charset="-78"/>
                </a:rPr>
                <a:t>با فرهنگ راه بیا</a:t>
              </a:r>
              <a:endParaRPr kumimoji="0" lang="en-US" sz="1400" b="1" i="0" u="none" strike="noStrike" cap="none" normalizeH="0" baseline="0" dirty="0">
                <a:ln>
                  <a:noFill/>
                </a:ln>
                <a:solidFill>
                  <a:schemeClr val="tx1"/>
                </a:solidFill>
                <a:effectLst/>
                <a:latin typeface="Arial" charset="0"/>
                <a:cs typeface="B Nazanin" panose="00000400000000000000" pitchFamily="2" charset="-78"/>
              </a:endParaRPr>
            </a:p>
          </p:txBody>
        </p:sp>
        <p:sp>
          <p:nvSpPr>
            <p:cNvPr id="8" name="Rectangle 7"/>
            <p:cNvSpPr/>
            <p:nvPr/>
          </p:nvSpPr>
          <p:spPr bwMode="auto">
            <a:xfrm>
              <a:off x="4081431" y="3209989"/>
              <a:ext cx="1171073" cy="48126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57263" rtl="1" eaLnBrk="1" fontAlgn="base" latinLnBrk="0" hangingPunct="1">
                <a:lnSpc>
                  <a:spcPct val="100000"/>
                </a:lnSpc>
                <a:spcBef>
                  <a:spcPct val="0"/>
                </a:spcBef>
                <a:spcAft>
                  <a:spcPct val="0"/>
                </a:spcAft>
                <a:buClrTx/>
                <a:buSzTx/>
                <a:buFontTx/>
                <a:buNone/>
                <a:tabLst/>
              </a:pPr>
              <a:r>
                <a:rPr lang="fa-IR" sz="1400" b="1" dirty="0">
                  <a:latin typeface="Arial" charset="0"/>
                  <a:cs typeface="B Nazanin" panose="00000400000000000000" pitchFamily="2" charset="-78"/>
                </a:rPr>
                <a:t>از بالا شروع کن</a:t>
              </a:r>
              <a:endParaRPr lang="en-US" sz="1400" b="1" dirty="0">
                <a:latin typeface="Arial" charset="0"/>
                <a:cs typeface="B Nazanin" panose="00000400000000000000" pitchFamily="2" charset="-78"/>
              </a:endParaRPr>
            </a:p>
          </p:txBody>
        </p:sp>
        <p:sp>
          <p:nvSpPr>
            <p:cNvPr id="9" name="Rectangle 8"/>
            <p:cNvSpPr/>
            <p:nvPr/>
          </p:nvSpPr>
          <p:spPr bwMode="auto">
            <a:xfrm>
              <a:off x="5509178" y="3209989"/>
              <a:ext cx="1442504" cy="48126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57263" rtl="1" eaLnBrk="1" fontAlgn="base" latinLnBrk="0" hangingPunct="1">
                <a:lnSpc>
                  <a:spcPct val="100000"/>
                </a:lnSpc>
                <a:spcBef>
                  <a:spcPct val="0"/>
                </a:spcBef>
                <a:spcAft>
                  <a:spcPct val="0"/>
                </a:spcAft>
                <a:buClrTx/>
                <a:buSzTx/>
                <a:buFontTx/>
                <a:buNone/>
                <a:tabLst/>
              </a:pPr>
              <a:r>
                <a:rPr lang="fa-IR" sz="1400" b="1" dirty="0">
                  <a:latin typeface="Arial" charset="0"/>
                  <a:cs typeface="B Nazanin" panose="00000400000000000000" pitchFamily="2" charset="-78"/>
                </a:rPr>
                <a:t>همه را درگیر کن</a:t>
              </a:r>
              <a:endParaRPr lang="en-US" sz="1400" b="1" dirty="0">
                <a:latin typeface="Arial" charset="0"/>
                <a:cs typeface="B Nazanin" panose="00000400000000000000" pitchFamily="2" charset="-78"/>
              </a:endParaRPr>
            </a:p>
          </p:txBody>
        </p:sp>
        <p:sp>
          <p:nvSpPr>
            <p:cNvPr id="10" name="Rectangle 9"/>
            <p:cNvSpPr/>
            <p:nvPr/>
          </p:nvSpPr>
          <p:spPr bwMode="auto">
            <a:xfrm>
              <a:off x="7042484" y="3192379"/>
              <a:ext cx="1283367" cy="61783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57263" rtl="1" eaLnBrk="1" fontAlgn="base" latinLnBrk="0" hangingPunct="1">
                <a:lnSpc>
                  <a:spcPct val="100000"/>
                </a:lnSpc>
                <a:spcBef>
                  <a:spcPct val="0"/>
                </a:spcBef>
                <a:spcAft>
                  <a:spcPct val="0"/>
                </a:spcAft>
                <a:buClrTx/>
                <a:buSzTx/>
                <a:buFontTx/>
                <a:buNone/>
                <a:tabLst/>
              </a:pPr>
              <a:r>
                <a:rPr lang="fa-IR" sz="1400" b="1" dirty="0">
                  <a:latin typeface="Arial" charset="0"/>
                  <a:cs typeface="B Nazanin" panose="00000400000000000000" pitchFamily="2" charset="-78"/>
                </a:rPr>
                <a:t>عاطفه و منطق را با هم بکار بگیر</a:t>
              </a:r>
              <a:endParaRPr lang="en-US" sz="1400" b="1" dirty="0">
                <a:latin typeface="Arial" charset="0"/>
                <a:cs typeface="B Nazanin" panose="00000400000000000000" pitchFamily="2" charset="-78"/>
              </a:endParaRPr>
            </a:p>
          </p:txBody>
        </p:sp>
        <p:sp>
          <p:nvSpPr>
            <p:cNvPr id="11" name="Rectangle 10"/>
            <p:cNvSpPr/>
            <p:nvPr/>
          </p:nvSpPr>
          <p:spPr bwMode="auto">
            <a:xfrm>
              <a:off x="8614612" y="3209990"/>
              <a:ext cx="1244545" cy="48126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57263" rtl="1" eaLnBrk="1" fontAlgn="base" latinLnBrk="0" hangingPunct="1">
                <a:lnSpc>
                  <a:spcPct val="100000"/>
                </a:lnSpc>
                <a:spcBef>
                  <a:spcPct val="0"/>
                </a:spcBef>
                <a:spcAft>
                  <a:spcPct val="0"/>
                </a:spcAft>
                <a:buClrTx/>
                <a:buSzTx/>
                <a:buFontTx/>
                <a:buNone/>
                <a:tabLst/>
              </a:pPr>
              <a:r>
                <a:rPr lang="fa-IR" sz="1400" b="1" dirty="0">
                  <a:latin typeface="Arial" charset="0"/>
                  <a:cs typeface="B Nazanin" panose="00000400000000000000" pitchFamily="2" charset="-78"/>
                </a:rPr>
                <a:t>نوآور باش</a:t>
              </a:r>
              <a:endParaRPr lang="en-US" sz="1400" b="1" dirty="0">
                <a:latin typeface="Arial" charset="0"/>
                <a:cs typeface="B Nazanin" panose="00000400000000000000" pitchFamily="2" charset="-78"/>
              </a:endParaRPr>
            </a:p>
          </p:txBody>
        </p:sp>
        <p:sp>
          <p:nvSpPr>
            <p:cNvPr id="12" name="Rectangle 11"/>
            <p:cNvSpPr/>
            <p:nvPr/>
          </p:nvSpPr>
          <p:spPr bwMode="auto">
            <a:xfrm>
              <a:off x="2382252" y="5477293"/>
              <a:ext cx="1363579" cy="48126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57263" rtl="1" eaLnBrk="1" fontAlgn="base" latinLnBrk="0" hangingPunct="1">
                <a:lnSpc>
                  <a:spcPct val="100000"/>
                </a:lnSpc>
                <a:spcBef>
                  <a:spcPct val="0"/>
                </a:spcBef>
                <a:spcAft>
                  <a:spcPct val="0"/>
                </a:spcAft>
                <a:buClrTx/>
                <a:buSzTx/>
                <a:buFontTx/>
                <a:buNone/>
                <a:tabLst/>
              </a:pPr>
              <a:r>
                <a:rPr lang="fa-IR" sz="1400" b="1" dirty="0">
                  <a:latin typeface="Arial" charset="0"/>
                  <a:cs typeface="B Nazanin" panose="00000400000000000000" pitchFamily="2" charset="-78"/>
                </a:rPr>
                <a:t>مشارکت مشارکت مشارکت</a:t>
              </a:r>
              <a:endParaRPr lang="en-US" sz="1400" b="1" dirty="0">
                <a:latin typeface="Arial" charset="0"/>
                <a:cs typeface="B Nazanin" panose="00000400000000000000" pitchFamily="2" charset="-78"/>
              </a:endParaRPr>
            </a:p>
          </p:txBody>
        </p:sp>
        <p:sp>
          <p:nvSpPr>
            <p:cNvPr id="13" name="Rectangle 12"/>
            <p:cNvSpPr/>
            <p:nvPr/>
          </p:nvSpPr>
          <p:spPr bwMode="auto">
            <a:xfrm>
              <a:off x="4081432" y="5421146"/>
              <a:ext cx="1171073" cy="48126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57263" rtl="1" eaLnBrk="1" fontAlgn="base" latinLnBrk="0" hangingPunct="1">
                <a:lnSpc>
                  <a:spcPct val="100000"/>
                </a:lnSpc>
                <a:spcBef>
                  <a:spcPct val="0"/>
                </a:spcBef>
                <a:spcAft>
                  <a:spcPct val="0"/>
                </a:spcAft>
                <a:buClrTx/>
                <a:buSzTx/>
                <a:buFontTx/>
                <a:buNone/>
                <a:tabLst/>
              </a:pPr>
              <a:r>
                <a:rPr lang="fa-IR" sz="1400" b="1" dirty="0">
                  <a:latin typeface="Arial" charset="0"/>
                  <a:cs typeface="B Nazanin" panose="00000400000000000000" pitchFamily="2" charset="-78"/>
                </a:rPr>
                <a:t>به چارچوبها مقید نباش</a:t>
              </a:r>
              <a:endParaRPr lang="en-US" sz="1400" b="1" dirty="0">
                <a:latin typeface="Arial" charset="0"/>
                <a:cs typeface="B Nazanin" panose="00000400000000000000" pitchFamily="2" charset="-78"/>
              </a:endParaRPr>
            </a:p>
          </p:txBody>
        </p:sp>
        <p:sp>
          <p:nvSpPr>
            <p:cNvPr id="14" name="Rectangle 13"/>
            <p:cNvSpPr/>
            <p:nvPr/>
          </p:nvSpPr>
          <p:spPr bwMode="auto">
            <a:xfrm>
              <a:off x="5502442" y="5413125"/>
              <a:ext cx="1290105" cy="48126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57263" rtl="1" eaLnBrk="1" fontAlgn="base" latinLnBrk="0" hangingPunct="1">
                <a:lnSpc>
                  <a:spcPct val="100000"/>
                </a:lnSpc>
                <a:spcBef>
                  <a:spcPct val="0"/>
                </a:spcBef>
                <a:spcAft>
                  <a:spcPct val="0"/>
                </a:spcAft>
                <a:buClrTx/>
                <a:buSzTx/>
                <a:buFontTx/>
                <a:buNone/>
                <a:tabLst/>
              </a:pPr>
              <a:r>
                <a:rPr lang="fa-IR" sz="1400" b="1" dirty="0">
                  <a:latin typeface="Arial" charset="0"/>
                  <a:cs typeface="B Nazanin" panose="00000400000000000000" pitchFamily="2" charset="-78"/>
                </a:rPr>
                <a:t>از تمام اهرمهای رسمی استفاده کن</a:t>
              </a:r>
              <a:endParaRPr lang="en-US" sz="1400" b="1" dirty="0">
                <a:latin typeface="Arial" charset="0"/>
                <a:cs typeface="B Nazanin" panose="00000400000000000000" pitchFamily="2" charset="-78"/>
              </a:endParaRPr>
            </a:p>
          </p:txBody>
        </p:sp>
        <p:sp>
          <p:nvSpPr>
            <p:cNvPr id="15" name="Rectangle 14"/>
            <p:cNvSpPr/>
            <p:nvPr/>
          </p:nvSpPr>
          <p:spPr bwMode="auto">
            <a:xfrm>
              <a:off x="7042484" y="5421146"/>
              <a:ext cx="1395663" cy="48126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57263" rtl="1" eaLnBrk="1" fontAlgn="base" latinLnBrk="0" hangingPunct="1">
                <a:lnSpc>
                  <a:spcPct val="100000"/>
                </a:lnSpc>
                <a:spcBef>
                  <a:spcPct val="0"/>
                </a:spcBef>
                <a:spcAft>
                  <a:spcPct val="0"/>
                </a:spcAft>
                <a:buClrTx/>
                <a:buSzTx/>
                <a:buFontTx/>
                <a:buNone/>
                <a:tabLst/>
              </a:pPr>
              <a:r>
                <a:rPr lang="fa-IR" sz="1400" b="1" dirty="0">
                  <a:latin typeface="Arial" charset="0"/>
                  <a:cs typeface="B Nazanin" panose="00000400000000000000" pitchFamily="2" charset="-78"/>
                </a:rPr>
                <a:t>از همه توان غیر رسمی بهره بگیر</a:t>
              </a:r>
              <a:endParaRPr lang="en-US" sz="1400" b="1" dirty="0">
                <a:latin typeface="Arial" charset="0"/>
                <a:cs typeface="B Nazanin" panose="00000400000000000000" pitchFamily="2" charset="-78"/>
              </a:endParaRPr>
            </a:p>
          </p:txBody>
        </p:sp>
        <p:sp>
          <p:nvSpPr>
            <p:cNvPr id="16" name="Rectangle 15"/>
            <p:cNvSpPr/>
            <p:nvPr/>
          </p:nvSpPr>
          <p:spPr bwMode="auto">
            <a:xfrm>
              <a:off x="8614612" y="5413125"/>
              <a:ext cx="1244546" cy="48126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57263" rtl="1" eaLnBrk="1" fontAlgn="base" latinLnBrk="0" hangingPunct="1">
                <a:lnSpc>
                  <a:spcPct val="100000"/>
                </a:lnSpc>
                <a:spcBef>
                  <a:spcPct val="0"/>
                </a:spcBef>
                <a:spcAft>
                  <a:spcPct val="0"/>
                </a:spcAft>
                <a:buClrTx/>
                <a:buSzTx/>
                <a:buFontTx/>
                <a:buNone/>
                <a:tabLst/>
              </a:pPr>
              <a:r>
                <a:rPr lang="fa-IR" sz="1400" b="1" dirty="0">
                  <a:latin typeface="Arial" charset="0"/>
                  <a:cs typeface="B Nazanin" panose="00000400000000000000" pitchFamily="2" charset="-78"/>
                </a:rPr>
                <a:t>ارزیابی کن و انعطاف بخرج بده</a:t>
              </a:r>
              <a:endParaRPr lang="en-US" sz="1400" b="1" dirty="0">
                <a:latin typeface="Arial" charset="0"/>
                <a:cs typeface="B Nazanin" panose="00000400000000000000" pitchFamily="2" charset="-78"/>
              </a:endParaRPr>
            </a:p>
          </p:txBody>
        </p:sp>
      </p:grpSp>
    </p:spTree>
    <p:extLst>
      <p:ext uri="{BB962C8B-B14F-4D97-AF65-F5344CB8AC3E}">
        <p14:creationId xmlns:p14="http://schemas.microsoft.com/office/powerpoint/2010/main" val="195927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fa-IR" dirty="0"/>
              <a:t>افزایش مهارت‌ها برای شناسایی مخاطرات  در سازمان‌ها</a:t>
            </a:r>
          </a:p>
          <a:p>
            <a:pPr marL="457200" indent="-457200">
              <a:buFont typeface="+mj-lt"/>
              <a:buAutoNum type="arabicPeriod"/>
            </a:pPr>
            <a:r>
              <a:rPr lang="fa-IR" dirty="0"/>
              <a:t> منابع مورد نیاز برای تغییر(بخصوص زمان و رهبری)</a:t>
            </a:r>
          </a:p>
          <a:p>
            <a:pPr marL="457200" indent="-457200">
              <a:buFont typeface="+mj-lt"/>
              <a:buAutoNum type="arabicPeriod"/>
            </a:pPr>
            <a:r>
              <a:rPr lang="fa-IR" dirty="0"/>
              <a:t> تشخیص مشکل: نشانه‌ها علت نیستند </a:t>
            </a:r>
          </a:p>
          <a:p>
            <a:pPr marL="457200" indent="-457200">
              <a:buFont typeface="+mj-lt"/>
              <a:buAutoNum type="arabicPeriod"/>
            </a:pPr>
            <a:r>
              <a:rPr lang="fa-IR" dirty="0"/>
              <a:t>انجام رهبری روشن</a:t>
            </a:r>
          </a:p>
          <a:p>
            <a:pPr marL="457200" indent="-457200">
              <a:buFont typeface="+mj-lt"/>
              <a:buAutoNum type="arabicPeriod"/>
            </a:pPr>
            <a:r>
              <a:rPr lang="fa-IR" dirty="0"/>
              <a:t> مشارکت ایمن کارمندان بالینی </a:t>
            </a:r>
          </a:p>
          <a:p>
            <a:pPr marL="457200" indent="-457200">
              <a:buFont typeface="+mj-lt"/>
              <a:buAutoNum type="arabicPeriod"/>
            </a:pPr>
            <a:r>
              <a:rPr lang="fa-IR" dirty="0"/>
              <a:t>همکاری با ذینفعان خارجی</a:t>
            </a:r>
          </a:p>
          <a:p>
            <a:pPr marL="457200" indent="-457200">
              <a:buFont typeface="+mj-lt"/>
              <a:buAutoNum type="arabicPeriod"/>
            </a:pPr>
            <a:r>
              <a:rPr lang="fa-IR" dirty="0"/>
              <a:t> استفاده از افراد شایسته در پست‌های درست</a:t>
            </a:r>
          </a:p>
          <a:p>
            <a:pPr marL="457200" indent="-457200">
              <a:buFont typeface="+mj-lt"/>
              <a:buAutoNum type="arabicPeriod"/>
            </a:pPr>
            <a:r>
              <a:rPr lang="fa-IR" dirty="0"/>
              <a:t> استفاده از سیستم پاداش داخلی</a:t>
            </a:r>
          </a:p>
          <a:p>
            <a:pPr marL="457200" indent="-457200">
              <a:buFont typeface="+mj-lt"/>
              <a:buAutoNum type="arabicPeriod"/>
            </a:pPr>
            <a:r>
              <a:rPr lang="fa-IR" dirty="0"/>
              <a:t> از سیستم های پشتیبانی خارجی استفاده کنید </a:t>
            </a:r>
          </a:p>
          <a:p>
            <a:pPr marL="457200" indent="-457200">
              <a:buFont typeface="+mj-lt"/>
              <a:buAutoNum type="arabicPeriod"/>
            </a:pPr>
            <a:endParaRPr lang="en-GB" dirty="0"/>
          </a:p>
        </p:txBody>
      </p:sp>
      <p:sp>
        <p:nvSpPr>
          <p:cNvPr id="2" name="Title 1"/>
          <p:cNvSpPr>
            <a:spLocks noGrp="1"/>
          </p:cNvSpPr>
          <p:nvPr>
            <p:ph type="title"/>
          </p:nvPr>
        </p:nvSpPr>
        <p:spPr>
          <a:xfrm>
            <a:off x="3960812" y="333420"/>
            <a:ext cx="7392988" cy="563563"/>
          </a:xfrm>
        </p:spPr>
        <p:txBody>
          <a:bodyPr>
            <a:normAutofit fontScale="90000"/>
          </a:bodyPr>
          <a:lstStyle/>
          <a:p>
            <a:r>
              <a:rPr lang="fa-IR" dirty="0"/>
              <a:t>برخی الزامات برای موفقیت</a:t>
            </a:r>
            <a:endParaRPr lang="en-US" dirty="0"/>
          </a:p>
        </p:txBody>
      </p:sp>
    </p:spTree>
    <p:extLst>
      <p:ext uri="{BB962C8B-B14F-4D97-AF65-F5344CB8AC3E}">
        <p14:creationId xmlns:p14="http://schemas.microsoft.com/office/powerpoint/2010/main" val="141651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5" name="Rectangle 9"/>
          <p:cNvSpPr>
            <a:spLocks noGrp="1" noChangeArrowheads="1"/>
          </p:cNvSpPr>
          <p:nvPr>
            <p:ph type="title"/>
          </p:nvPr>
        </p:nvSpPr>
        <p:spPr/>
        <p:txBody>
          <a:bodyPr>
            <a:normAutofit/>
          </a:bodyPr>
          <a:lstStyle/>
          <a:p>
            <a:pPr algn="ctr"/>
            <a:r>
              <a:rPr lang="fa-IR" sz="4000" dirty="0">
                <a:solidFill>
                  <a:srgbClr val="C00000"/>
                </a:solidFill>
                <a:cs typeface="B Titr" panose="00000700000000000000" pitchFamily="2" charset="-78"/>
              </a:rPr>
              <a:t>حفظ تغییر نیازمند تعادل بین جنبه های فنی و انسانی است</a:t>
            </a:r>
            <a:endParaRPr lang="en-US" sz="4000" dirty="0">
              <a:solidFill>
                <a:srgbClr val="C00000"/>
              </a:solidFill>
              <a:cs typeface="B Titr" panose="00000700000000000000" pitchFamily="2" charset="-78"/>
            </a:endParaRPr>
          </a:p>
        </p:txBody>
      </p:sp>
      <p:sp>
        <p:nvSpPr>
          <p:cNvPr id="15" name="Content Placeholder 14"/>
          <p:cNvSpPr>
            <a:spLocks noGrp="1"/>
          </p:cNvSpPr>
          <p:nvPr>
            <p:ph idx="1"/>
          </p:nvPr>
        </p:nvSpPr>
        <p:spPr>
          <a:xfrm>
            <a:off x="1279072" y="2005306"/>
            <a:ext cx="10515600" cy="4485846"/>
          </a:xfrm>
        </p:spPr>
        <p:txBody>
          <a:bodyPr/>
          <a:lstStyle/>
          <a:p>
            <a:pPr marL="457200" indent="-457200" algn="r" rtl="1">
              <a:buFont typeface="Arial" panose="020B0604020202020204" pitchFamily="34" charset="0"/>
              <a:buChar char="•"/>
            </a:pPr>
            <a:endParaRPr lang="fa-IR" dirty="0">
              <a:cs typeface="B Nazanin" panose="00000400000000000000" pitchFamily="2" charset="-78"/>
            </a:endParaRPr>
          </a:p>
          <a:p>
            <a:pPr marL="457200" indent="-457200" algn="r" rtl="1">
              <a:buFont typeface="Arial" panose="020B0604020202020204" pitchFamily="34" charset="0"/>
              <a:buChar char="•"/>
            </a:pPr>
            <a:r>
              <a:rPr lang="fa-IR" dirty="0">
                <a:cs typeface="B Nazanin" panose="00000400000000000000" pitchFamily="2" charset="-78"/>
              </a:rPr>
              <a:t>روش شناسی علمی</a:t>
            </a:r>
            <a:endParaRPr lang="en-US" dirty="0">
              <a:cs typeface="B Nazanin" panose="00000400000000000000" pitchFamily="2" charset="-78"/>
            </a:endParaRPr>
          </a:p>
          <a:p>
            <a:pPr marL="457200" indent="-457200" algn="r" rtl="1">
              <a:buFont typeface="Arial" panose="020B0604020202020204" pitchFamily="34" charset="0"/>
              <a:buChar char="•"/>
            </a:pPr>
            <a:r>
              <a:rPr lang="fa-IR" dirty="0">
                <a:cs typeface="B Nazanin" panose="00000400000000000000" pitchFamily="2" charset="-78"/>
              </a:rPr>
              <a:t>هدف گذاری واقعی</a:t>
            </a:r>
            <a:endParaRPr lang="en-US" dirty="0">
              <a:cs typeface="B Nazanin" panose="00000400000000000000" pitchFamily="2" charset="-78"/>
            </a:endParaRPr>
          </a:p>
          <a:p>
            <a:pPr marL="457200" indent="-457200" algn="r" rtl="1">
              <a:buFont typeface="Arial" panose="020B0604020202020204" pitchFamily="34" charset="0"/>
              <a:buChar char="•"/>
            </a:pPr>
            <a:r>
              <a:rPr lang="fa-IR" dirty="0">
                <a:cs typeface="B Nazanin" panose="00000400000000000000" pitchFamily="2" charset="-78"/>
              </a:rPr>
              <a:t>مدیریت پروژه دقیق</a:t>
            </a:r>
            <a:endParaRPr lang="en-US" dirty="0">
              <a:cs typeface="B Nazanin" panose="00000400000000000000" pitchFamily="2" charset="-78"/>
            </a:endParaRPr>
          </a:p>
          <a:p>
            <a:pPr marL="457200" indent="-457200" algn="r" rtl="1">
              <a:buFont typeface="Arial" panose="020B0604020202020204" pitchFamily="34" charset="0"/>
              <a:buChar char="•"/>
            </a:pPr>
            <a:r>
              <a:rPr lang="fa-IR" dirty="0">
                <a:cs typeface="B Nazanin" panose="00000400000000000000" pitchFamily="2" charset="-78"/>
              </a:rPr>
              <a:t>منابع تجربه شده</a:t>
            </a:r>
            <a:endParaRPr lang="en-US" dirty="0">
              <a:cs typeface="B Nazanin" panose="00000400000000000000" pitchFamily="2" charset="-78"/>
            </a:endParaRPr>
          </a:p>
          <a:p>
            <a:pPr marL="457200" indent="-457200" algn="r" rtl="1">
              <a:buFont typeface="Arial" panose="020B0604020202020204" pitchFamily="34" charset="0"/>
              <a:buChar char="•"/>
            </a:pPr>
            <a:r>
              <a:rPr lang="fa-IR" dirty="0">
                <a:cs typeface="B Nazanin" panose="00000400000000000000" pitchFamily="2" charset="-78"/>
              </a:rPr>
              <a:t>ابزار و تکنیکهای موثر</a:t>
            </a:r>
            <a:endParaRPr lang="en-US" dirty="0">
              <a:cs typeface="B Nazanin" panose="00000400000000000000" pitchFamily="2" charset="-78"/>
            </a:endParaRPr>
          </a:p>
        </p:txBody>
      </p:sp>
      <p:sp>
        <p:nvSpPr>
          <p:cNvPr id="8" name="Slide Number Placeholder 2">
            <a:extLst>
              <a:ext uri="{FF2B5EF4-FFF2-40B4-BE49-F238E27FC236}">
                <a16:creationId xmlns:a16="http://schemas.microsoft.com/office/drawing/2014/main" id="{7A7BB77E-A9B2-4EB7-BAA2-5545F3778667}"/>
              </a:ext>
            </a:extLst>
          </p:cNvPr>
          <p:cNvSpPr>
            <a:spLocks noGrp="1"/>
          </p:cNvSpPr>
          <p:nvPr>
            <p:ph type="sldNum" sz="quarter" idx="12"/>
          </p:nvPr>
        </p:nvSpPr>
        <p:spPr>
          <a:xfrm>
            <a:off x="11669486" y="5409625"/>
            <a:ext cx="517963" cy="365125"/>
          </a:xfrm>
        </p:spPr>
        <p:txBody>
          <a:bodyPr/>
          <a:lstStyle/>
          <a:p>
            <a:pPr fontAlgn="base">
              <a:spcBef>
                <a:spcPct val="0"/>
              </a:spcBef>
              <a:spcAft>
                <a:spcPct val="0"/>
              </a:spcAft>
            </a:pPr>
            <a:fld id="{D7F37F74-05E2-4DA8-89A8-0CBB3F607055}" type="slidenum">
              <a:rPr lang="en-US">
                <a:solidFill>
                  <a:schemeClr val="tx1"/>
                </a:solidFill>
                <a:latin typeface="Verdana"/>
                <a:cs typeface="B Nazanin" panose="00000400000000000000" pitchFamily="2" charset="-78"/>
              </a:rPr>
              <a:pPr fontAlgn="base">
                <a:spcBef>
                  <a:spcPct val="0"/>
                </a:spcBef>
                <a:spcAft>
                  <a:spcPct val="0"/>
                </a:spcAft>
              </a:pPr>
              <a:t>29</a:t>
            </a:fld>
            <a:endParaRPr lang="en-US" dirty="0">
              <a:solidFill>
                <a:schemeClr val="tx1"/>
              </a:solidFill>
              <a:latin typeface="Verdana"/>
              <a:cs typeface="B Nazanin" panose="00000400000000000000" pitchFamily="2" charset="-78"/>
            </a:endParaRPr>
          </a:p>
        </p:txBody>
      </p:sp>
      <p:sp>
        <p:nvSpPr>
          <p:cNvPr id="14" name="Text Placeholder 13"/>
          <p:cNvSpPr>
            <a:spLocks noGrp="1"/>
          </p:cNvSpPr>
          <p:nvPr>
            <p:ph type="body" idx="4294967295"/>
          </p:nvPr>
        </p:nvSpPr>
        <p:spPr>
          <a:xfrm>
            <a:off x="1700625" y="1745206"/>
            <a:ext cx="1981200" cy="639763"/>
          </a:xfrm>
        </p:spPr>
        <p:txBody>
          <a:bodyPr/>
          <a:lstStyle/>
          <a:p>
            <a:pPr marL="0" indent="0" algn="r" rtl="1">
              <a:buNone/>
            </a:pPr>
            <a:r>
              <a:rPr lang="fa-IR" b="1" dirty="0">
                <a:cs typeface="B Nazanin" panose="00000400000000000000" pitchFamily="2" charset="-78"/>
              </a:rPr>
              <a:t>انسانی</a:t>
            </a:r>
            <a:endParaRPr lang="en-US" b="1" dirty="0">
              <a:cs typeface="B Nazanin" panose="00000400000000000000" pitchFamily="2" charset="-78"/>
            </a:endParaRPr>
          </a:p>
        </p:txBody>
      </p:sp>
      <p:sp>
        <p:nvSpPr>
          <p:cNvPr id="16" name="Text Placeholder 15"/>
          <p:cNvSpPr>
            <a:spLocks noGrp="1"/>
          </p:cNvSpPr>
          <p:nvPr>
            <p:ph type="body" sz="quarter" idx="4294967295"/>
          </p:nvPr>
        </p:nvSpPr>
        <p:spPr>
          <a:xfrm>
            <a:off x="9074518" y="1745207"/>
            <a:ext cx="1603375" cy="639762"/>
          </a:xfrm>
        </p:spPr>
        <p:txBody>
          <a:bodyPr/>
          <a:lstStyle/>
          <a:p>
            <a:pPr marL="0" indent="0" algn="r" rtl="1">
              <a:buNone/>
            </a:pPr>
            <a:r>
              <a:rPr lang="fa-IR" b="1" dirty="0">
                <a:cs typeface="B Nazanin" panose="00000400000000000000" pitchFamily="2" charset="-78"/>
              </a:rPr>
              <a:t>فنی</a:t>
            </a:r>
            <a:r>
              <a:rPr lang="fa-IR" dirty="0">
                <a:cs typeface="B Nazanin" panose="00000400000000000000" pitchFamily="2" charset="-78"/>
              </a:rPr>
              <a:t> </a:t>
            </a:r>
            <a:endParaRPr lang="en-US" dirty="0">
              <a:cs typeface="B Nazanin" panose="00000400000000000000" pitchFamily="2" charset="-78"/>
            </a:endParaRPr>
          </a:p>
        </p:txBody>
      </p:sp>
      <p:sp>
        <p:nvSpPr>
          <p:cNvPr id="17" name="Content Placeholder 16"/>
          <p:cNvSpPr>
            <a:spLocks noGrp="1"/>
          </p:cNvSpPr>
          <p:nvPr>
            <p:ph sz="quarter" idx="4294967295"/>
          </p:nvPr>
        </p:nvSpPr>
        <p:spPr>
          <a:xfrm>
            <a:off x="0" y="2599508"/>
            <a:ext cx="4187825" cy="3961629"/>
          </a:xfrm>
        </p:spPr>
        <p:txBody>
          <a:bodyPr>
            <a:normAutofit/>
          </a:bodyPr>
          <a:lstStyle/>
          <a:p>
            <a:pPr algn="r" rtl="1"/>
            <a:r>
              <a:rPr lang="fa-IR" b="1" dirty="0">
                <a:solidFill>
                  <a:srgbClr val="002060"/>
                </a:solidFill>
                <a:cs typeface="B Nazanin" panose="00000400000000000000" pitchFamily="2" charset="-78"/>
              </a:rPr>
              <a:t>انگیزش</a:t>
            </a:r>
            <a:endParaRPr lang="en-US" b="1" dirty="0">
              <a:solidFill>
                <a:srgbClr val="002060"/>
              </a:solidFill>
              <a:cs typeface="B Nazanin" panose="00000400000000000000" pitchFamily="2" charset="-78"/>
            </a:endParaRPr>
          </a:p>
          <a:p>
            <a:pPr algn="r" rtl="1"/>
            <a:r>
              <a:rPr lang="fa-IR" b="1" dirty="0">
                <a:solidFill>
                  <a:srgbClr val="002060"/>
                </a:solidFill>
                <a:cs typeface="B Nazanin" panose="00000400000000000000" pitchFamily="2" charset="-78"/>
              </a:rPr>
              <a:t>حمایت رهبری</a:t>
            </a:r>
            <a:endParaRPr lang="en-US" b="1" dirty="0">
              <a:solidFill>
                <a:srgbClr val="002060"/>
              </a:solidFill>
              <a:cs typeface="B Nazanin" panose="00000400000000000000" pitchFamily="2" charset="-78"/>
            </a:endParaRPr>
          </a:p>
          <a:p>
            <a:pPr algn="r" rtl="1"/>
            <a:r>
              <a:rPr lang="fa-IR" b="1" dirty="0">
                <a:solidFill>
                  <a:srgbClr val="002060"/>
                </a:solidFill>
                <a:cs typeface="B Nazanin" panose="00000400000000000000" pitchFamily="2" charset="-78"/>
              </a:rPr>
              <a:t>احترام به احساسات</a:t>
            </a:r>
            <a:endParaRPr lang="en-US" b="1" dirty="0">
              <a:solidFill>
                <a:srgbClr val="002060"/>
              </a:solidFill>
              <a:cs typeface="B Nazanin" panose="00000400000000000000" pitchFamily="2" charset="-78"/>
            </a:endParaRPr>
          </a:p>
          <a:p>
            <a:pPr algn="r" rtl="1"/>
            <a:r>
              <a:rPr lang="fa-IR" b="1" dirty="0">
                <a:solidFill>
                  <a:srgbClr val="002060"/>
                </a:solidFill>
                <a:cs typeface="B Nazanin" panose="00000400000000000000" pitchFamily="2" charset="-78"/>
              </a:rPr>
              <a:t>ارتباط شفاف و صادقانه</a:t>
            </a:r>
            <a:endParaRPr lang="en-US" b="1" dirty="0">
              <a:solidFill>
                <a:srgbClr val="002060"/>
              </a:solidFill>
              <a:cs typeface="B Nazanin" panose="00000400000000000000" pitchFamily="2" charset="-78"/>
            </a:endParaRPr>
          </a:p>
          <a:p>
            <a:pPr algn="r" rtl="1"/>
            <a:r>
              <a:rPr lang="fa-IR" b="1" dirty="0">
                <a:solidFill>
                  <a:srgbClr val="002060"/>
                </a:solidFill>
                <a:cs typeface="B Nazanin" panose="00000400000000000000" pitchFamily="2" charset="-78"/>
              </a:rPr>
              <a:t>کار گروهی</a:t>
            </a:r>
            <a:endParaRPr lang="en-US" b="1" dirty="0">
              <a:solidFill>
                <a:srgbClr val="002060"/>
              </a:solidFill>
              <a:cs typeface="B Nazanin" panose="00000400000000000000" pitchFamily="2" charset="-78"/>
            </a:endParaRPr>
          </a:p>
          <a:p>
            <a:pPr algn="r" rtl="1"/>
            <a:r>
              <a:rPr lang="fa-IR" b="1" dirty="0">
                <a:solidFill>
                  <a:srgbClr val="002060"/>
                </a:solidFill>
                <a:cs typeface="B Nazanin" panose="00000400000000000000" pitchFamily="2" charset="-78"/>
              </a:rPr>
              <a:t>مشارکت کارکنان </a:t>
            </a:r>
            <a:endParaRPr lang="en-US" b="1" dirty="0">
              <a:solidFill>
                <a:srgbClr val="002060"/>
              </a:solidFill>
              <a:cs typeface="B Nazanin" panose="00000400000000000000" pitchFamily="2" charset="-78"/>
            </a:endParaRPr>
          </a:p>
        </p:txBody>
      </p:sp>
      <p:pic>
        <p:nvPicPr>
          <p:cNvPr id="2" name="Picture 1">
            <a:extLst>
              <a:ext uri="{FF2B5EF4-FFF2-40B4-BE49-F238E27FC236}">
                <a16:creationId xmlns:a16="http://schemas.microsoft.com/office/drawing/2014/main" id="{990F98D8-9844-4270-9530-98CD549A03A4}"/>
              </a:ext>
            </a:extLst>
          </p:cNvPr>
          <p:cNvPicPr>
            <a:picLocks noChangeAspect="1"/>
          </p:cNvPicPr>
          <p:nvPr/>
        </p:nvPicPr>
        <p:blipFill rotWithShape="1">
          <a:blip r:embed="rId4"/>
          <a:srcRect l="537" b="6547"/>
          <a:stretch/>
        </p:blipFill>
        <p:spPr>
          <a:xfrm>
            <a:off x="4798604" y="1745206"/>
            <a:ext cx="3665135" cy="3837447"/>
          </a:xfrm>
          <a:prstGeom prst="rect">
            <a:avLst/>
          </a:prstGeom>
        </p:spPr>
      </p:pic>
      <p:sp>
        <p:nvSpPr>
          <p:cNvPr id="4" name="Rectangle 2"/>
          <p:cNvSpPr>
            <a:spLocks noChangeArrowheads="1"/>
          </p:cNvSpPr>
          <p:nvPr/>
        </p:nvSpPr>
        <p:spPr bwMode="auto">
          <a:xfrm>
            <a:off x="6772022" y="5125512"/>
            <a:ext cx="64"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algn="ctr" eaLnBrk="0" fontAlgn="base" hangingPunct="0">
              <a:spcBef>
                <a:spcPct val="0"/>
              </a:spcBef>
              <a:spcAft>
                <a:spcPct val="0"/>
              </a:spcAft>
            </a:pPr>
            <a:endParaRPr lang="en-US" altLang="en-US" sz="2000" dirty="0">
              <a:latin typeface="Arial" panose="020B0604020202020204" pitchFamily="34" charset="0"/>
              <a:cs typeface="B Nazanin" panose="00000400000000000000" pitchFamily="2" charset="-78"/>
            </a:endParaRPr>
          </a:p>
        </p:txBody>
      </p:sp>
    </p:spTree>
    <p:custDataLst>
      <p:tags r:id="rId1"/>
    </p:custDataLst>
    <p:extLst>
      <p:ext uri="{BB962C8B-B14F-4D97-AF65-F5344CB8AC3E}">
        <p14:creationId xmlns:p14="http://schemas.microsoft.com/office/powerpoint/2010/main" val="383737580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138362" y="566341"/>
            <a:ext cx="7915275" cy="473868"/>
          </a:xfrm>
        </p:spPr>
        <p:txBody>
          <a:bodyPr>
            <a:noAutofit/>
          </a:bodyPr>
          <a:lstStyle/>
          <a:p>
            <a:pPr rtl="1"/>
            <a:r>
              <a:rPr lang="fa-IR" sz="3600" dirty="0"/>
              <a:t>اهداف</a:t>
            </a:r>
            <a:endParaRPr lang="en-US" sz="3600" dirty="0"/>
          </a:p>
        </p:txBody>
      </p:sp>
      <p:sp>
        <p:nvSpPr>
          <p:cNvPr id="104451" name="Rectangle 3"/>
          <p:cNvSpPr>
            <a:spLocks noGrp="1" noChangeArrowheads="1"/>
          </p:cNvSpPr>
          <p:nvPr>
            <p:ph type="body" idx="1"/>
          </p:nvPr>
        </p:nvSpPr>
        <p:spPr>
          <a:xfrm>
            <a:off x="1695452" y="2000250"/>
            <a:ext cx="8810625" cy="1962150"/>
          </a:xfrm>
        </p:spPr>
        <p:txBody>
          <a:bodyPr anchor="ctr"/>
          <a:lstStyle/>
          <a:p>
            <a:pPr marL="457200" indent="-457200" algn="just">
              <a:buFont typeface="Arial" panose="020B0604020202020204" pitchFamily="34" charset="0"/>
              <a:buChar char="•"/>
            </a:pPr>
            <a:r>
              <a:rPr lang="fa-IR" dirty="0">
                <a:cs typeface="B Zar" panose="00000400000000000000" pitchFamily="2" charset="-78"/>
              </a:rPr>
              <a:t>درک ماهیت، سطوح و دامنه تغییرات</a:t>
            </a:r>
          </a:p>
          <a:p>
            <a:pPr marL="457200" indent="-457200" algn="just">
              <a:buFont typeface="Arial" panose="020B0604020202020204" pitchFamily="34" charset="0"/>
              <a:buChar char="•"/>
            </a:pPr>
            <a:r>
              <a:rPr lang="fa-IR" dirty="0">
                <a:cs typeface="B Zar" panose="00000400000000000000" pitchFamily="2" charset="-78"/>
              </a:rPr>
              <a:t>آشنایی با گام های تغییر بر اساس مدل جان کاتر</a:t>
            </a:r>
          </a:p>
          <a:p>
            <a:pPr marL="457200" indent="-457200" algn="just">
              <a:buFont typeface="Arial" panose="020B0604020202020204" pitchFamily="34" charset="0"/>
              <a:buChar char="•"/>
            </a:pPr>
            <a:r>
              <a:rPr lang="fa-IR" dirty="0">
                <a:cs typeface="B Zar" panose="00000400000000000000" pitchFamily="2" charset="-78"/>
              </a:rPr>
              <a:t>درک شرایط موفقیت و پایداری تغییرات</a:t>
            </a:r>
          </a:p>
        </p:txBody>
      </p:sp>
      <p:sp>
        <p:nvSpPr>
          <p:cNvPr id="2" name="Footer Placeholder 1"/>
          <p:cNvSpPr>
            <a:spLocks noGrp="1"/>
          </p:cNvSpPr>
          <p:nvPr>
            <p:ph type="ftr" sz="quarter" idx="4294967295"/>
          </p:nvPr>
        </p:nvSpPr>
        <p:spPr/>
        <p:txBody>
          <a:bodyPr/>
          <a:lstStyle/>
          <a:p>
            <a:r>
              <a:rPr lang="fa-IR" dirty="0"/>
              <a:t>مدیریت و رهبری برای مدیر عامل</a:t>
            </a:r>
            <a:endParaRPr lang="en-US" dirty="0"/>
          </a:p>
        </p:txBody>
      </p:sp>
      <p:sp>
        <p:nvSpPr>
          <p:cNvPr id="3" name="Slide Number Placeholder 2"/>
          <p:cNvSpPr>
            <a:spLocks noGrp="1"/>
          </p:cNvSpPr>
          <p:nvPr>
            <p:ph type="sldNum" sz="quarter" idx="11"/>
          </p:nvPr>
        </p:nvSpPr>
        <p:spPr/>
        <p:txBody>
          <a:bodyPr/>
          <a:lstStyle/>
          <a:p>
            <a:fld id="{D7F37F74-05E2-4DA8-89A8-0CBB3F607055}" type="slidenum">
              <a:rPr lang="en-US" smtClean="0"/>
              <a:pPr/>
              <a:t>3</a:t>
            </a:fld>
            <a:endParaRPr lang="en-US" dirty="0"/>
          </a:p>
        </p:txBody>
      </p:sp>
    </p:spTree>
    <p:extLst>
      <p:ext uri="{BB962C8B-B14F-4D97-AF65-F5344CB8AC3E}">
        <p14:creationId xmlns:p14="http://schemas.microsoft.com/office/powerpoint/2010/main" val="401568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B35EA-9E87-48DC-A997-7CA8D41723FF}"/>
              </a:ext>
            </a:extLst>
          </p:cNvPr>
          <p:cNvSpPr>
            <a:spLocks noGrp="1"/>
          </p:cNvSpPr>
          <p:nvPr>
            <p:ph type="title"/>
          </p:nvPr>
        </p:nvSpPr>
        <p:spPr>
          <a:xfrm>
            <a:off x="538844" y="201028"/>
            <a:ext cx="11092542" cy="563563"/>
          </a:xfrm>
        </p:spPr>
        <p:txBody>
          <a:bodyPr>
            <a:normAutofit fontScale="90000"/>
          </a:bodyPr>
          <a:lstStyle/>
          <a:p>
            <a:pPr algn="ctr" rtl="1"/>
            <a:r>
              <a:rPr lang="fa-IR" dirty="0"/>
              <a:t>آزمون (</a:t>
            </a:r>
            <a:r>
              <a:rPr lang="en-US" dirty="0">
                <a:latin typeface="Arial" panose="020B0604020202020204" pitchFamily="34" charset="0"/>
                <a:cs typeface="Arial" panose="020B0604020202020204" pitchFamily="34" charset="0"/>
              </a:rPr>
              <a:t>Test</a:t>
            </a:r>
            <a:r>
              <a:rPr lang="fa-IR" dirty="0"/>
              <a:t>) یا اجرای آزمایشی (</a:t>
            </a:r>
            <a:r>
              <a:rPr lang="en-US" dirty="0">
                <a:latin typeface="Arial" panose="020B0604020202020204" pitchFamily="34" charset="0"/>
                <a:cs typeface="Arial" panose="020B0604020202020204" pitchFamily="34" charset="0"/>
              </a:rPr>
              <a:t>Pilot</a:t>
            </a:r>
            <a:r>
              <a:rPr lang="fa-IR" dirty="0"/>
              <a:t>) قبل از اجرا</a:t>
            </a:r>
            <a:endParaRPr lang="en-US" dirty="0"/>
          </a:p>
        </p:txBody>
      </p:sp>
      <p:pic>
        <p:nvPicPr>
          <p:cNvPr id="5122" name="Picture 2" descr="testpilotlist.jpg">
            <a:extLst>
              <a:ext uri="{FF2B5EF4-FFF2-40B4-BE49-F238E27FC236}">
                <a16:creationId xmlns:a16="http://schemas.microsoft.com/office/drawing/2014/main" id="{4476B957-7569-4C1A-BE22-AB273D4027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8409" y="1103145"/>
            <a:ext cx="4355671" cy="48109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BF4EC37-606B-456C-A447-C1E08E9E52DD}"/>
              </a:ext>
            </a:extLst>
          </p:cNvPr>
          <p:cNvSpPr txBox="1"/>
          <p:nvPr/>
        </p:nvSpPr>
        <p:spPr>
          <a:xfrm>
            <a:off x="1524001" y="5914086"/>
            <a:ext cx="3552447" cy="338554"/>
          </a:xfrm>
          <a:prstGeom prst="rect">
            <a:avLst/>
          </a:prstGeom>
          <a:noFill/>
        </p:spPr>
        <p:txBody>
          <a:bodyPr wrap="none" rtlCol="0">
            <a:spAutoFit/>
          </a:bodyPr>
          <a:lstStyle/>
          <a:p>
            <a:pPr fontAlgn="base">
              <a:spcBef>
                <a:spcPct val="0"/>
              </a:spcBef>
              <a:spcAft>
                <a:spcPct val="0"/>
              </a:spcAft>
            </a:pPr>
            <a:r>
              <a:rPr lang="en-US" sz="1600" dirty="0">
                <a:solidFill>
                  <a:srgbClr val="000066"/>
                </a:solidFill>
                <a:latin typeface="Arial" charset="0"/>
              </a:rPr>
              <a:t>Source: http://www.bromfordlab.com/</a:t>
            </a:r>
          </a:p>
        </p:txBody>
      </p:sp>
      <p:sp>
        <p:nvSpPr>
          <p:cNvPr id="5" name="TextBox 4">
            <a:extLst>
              <a:ext uri="{FF2B5EF4-FFF2-40B4-BE49-F238E27FC236}">
                <a16:creationId xmlns:a16="http://schemas.microsoft.com/office/drawing/2014/main" id="{1752D6E7-EE5B-4C39-8C85-D1EF022CBE69}"/>
              </a:ext>
            </a:extLst>
          </p:cNvPr>
          <p:cNvSpPr txBox="1"/>
          <p:nvPr/>
        </p:nvSpPr>
        <p:spPr>
          <a:xfrm>
            <a:off x="4724080" y="1388496"/>
            <a:ext cx="7141029" cy="3939540"/>
          </a:xfrm>
          <a:prstGeom prst="rect">
            <a:avLst/>
          </a:prstGeom>
          <a:noFill/>
        </p:spPr>
        <p:txBody>
          <a:bodyPr wrap="square" rtlCol="0">
            <a:spAutoFit/>
          </a:bodyPr>
          <a:lstStyle/>
          <a:p>
            <a:pPr marL="285750" indent="-285750" algn="r" rtl="1" fontAlgn="base">
              <a:spcBef>
                <a:spcPts val="1200"/>
              </a:spcBef>
              <a:spcAft>
                <a:spcPct val="0"/>
              </a:spcAft>
              <a:buFont typeface="Arial" panose="020B0604020202020204" pitchFamily="34" charset="0"/>
              <a:buChar char="•"/>
            </a:pPr>
            <a:r>
              <a:rPr lang="fa-IR" sz="2000" b="1" dirty="0">
                <a:solidFill>
                  <a:srgbClr val="002060"/>
                </a:solidFill>
                <a:cs typeface="B Zar" panose="00000400000000000000" pitchFamily="2" charset="-78"/>
              </a:rPr>
              <a:t>آزمون یعنی اجرای موقتی </a:t>
            </a:r>
            <a:r>
              <a:rPr lang="fa-IR" sz="2000" b="1" dirty="0">
                <a:solidFill>
                  <a:srgbClr val="C00000"/>
                </a:solidFill>
                <a:cs typeface="B Zar" panose="00000400000000000000" pitchFamily="2" charset="-78"/>
              </a:rPr>
              <a:t>برخی</a:t>
            </a:r>
            <a:r>
              <a:rPr lang="fa-IR" sz="2000" b="1" dirty="0">
                <a:solidFill>
                  <a:srgbClr val="002060"/>
                </a:solidFill>
                <a:cs typeface="B Zar" panose="00000400000000000000" pitchFamily="2" charset="-78"/>
              </a:rPr>
              <a:t> از عناصر تغییر بطور موقت در بخشی از سازمان </a:t>
            </a:r>
            <a:r>
              <a:rPr lang="fa-IR" sz="2000" dirty="0">
                <a:solidFill>
                  <a:srgbClr val="002060"/>
                </a:solidFill>
                <a:cs typeface="B Zar" panose="00000400000000000000" pitchFamily="2" charset="-78"/>
              </a:rPr>
              <a:t>(مثل استفاده موقت از نیروهای داوطلب به عنوان بخشی از طرح تکریم بیمار) </a:t>
            </a:r>
          </a:p>
          <a:p>
            <a:pPr marL="285750" indent="-285750" algn="r" rtl="1" fontAlgn="base">
              <a:spcBef>
                <a:spcPts val="1200"/>
              </a:spcBef>
              <a:spcAft>
                <a:spcPct val="0"/>
              </a:spcAft>
              <a:buFont typeface="Arial" panose="020B0604020202020204" pitchFamily="34" charset="0"/>
              <a:buChar char="•"/>
            </a:pPr>
            <a:r>
              <a:rPr lang="fa-IR" sz="2000" b="1" dirty="0">
                <a:solidFill>
                  <a:srgbClr val="002060"/>
                </a:solidFill>
                <a:cs typeface="B Zar" panose="00000400000000000000" pitchFamily="2" charset="-78"/>
              </a:rPr>
              <a:t>اجرای آزمایشی یعنی اجرای موقتی </a:t>
            </a:r>
            <a:r>
              <a:rPr lang="fa-IR" sz="2000" b="1" dirty="0">
                <a:solidFill>
                  <a:srgbClr val="C00000"/>
                </a:solidFill>
                <a:cs typeface="B Zar" panose="00000400000000000000" pitchFamily="2" charset="-78"/>
              </a:rPr>
              <a:t>همه عناصر </a:t>
            </a:r>
            <a:r>
              <a:rPr lang="fa-IR" sz="2000" b="1" dirty="0">
                <a:solidFill>
                  <a:srgbClr val="002060"/>
                </a:solidFill>
                <a:cs typeface="B Zar" panose="00000400000000000000" pitchFamily="2" charset="-78"/>
              </a:rPr>
              <a:t>تغییر در بخشی از سازمان </a:t>
            </a:r>
            <a:r>
              <a:rPr lang="fa-IR" sz="2000" dirty="0">
                <a:solidFill>
                  <a:srgbClr val="002060"/>
                </a:solidFill>
                <a:cs typeface="B Zar" panose="00000400000000000000" pitchFamily="2" charset="-78"/>
              </a:rPr>
              <a:t>(مثل اجرای کامل طرح تکریم بیمار بطور موقت در یک بیمارستان) </a:t>
            </a:r>
          </a:p>
          <a:p>
            <a:pPr marL="285750" indent="-285750" algn="r" rtl="1" fontAlgn="base">
              <a:spcBef>
                <a:spcPts val="1200"/>
              </a:spcBef>
              <a:spcAft>
                <a:spcPct val="0"/>
              </a:spcAft>
              <a:buFont typeface="Arial" panose="020B0604020202020204" pitchFamily="34" charset="0"/>
              <a:buChar char="•"/>
            </a:pPr>
            <a:r>
              <a:rPr lang="fa-IR" sz="2000" b="1" dirty="0">
                <a:solidFill>
                  <a:srgbClr val="002060"/>
                </a:solidFill>
                <a:cs typeface="B Zar" panose="00000400000000000000" pitchFamily="2" charset="-78"/>
              </a:rPr>
              <a:t>دامنه تغییرات باید در نظر گرفته شود ، تعییرات بنیادی شاید نیازمند اجرای آزمایشی باشد.</a:t>
            </a:r>
            <a:r>
              <a:rPr lang="en-US" sz="2000" b="1" dirty="0">
                <a:solidFill>
                  <a:srgbClr val="002060"/>
                </a:solidFill>
                <a:cs typeface="B Zar" panose="00000400000000000000" pitchFamily="2" charset="-78"/>
              </a:rPr>
              <a:t> </a:t>
            </a:r>
            <a:endParaRPr lang="fa-IR" sz="2000" b="1" dirty="0">
              <a:solidFill>
                <a:srgbClr val="002060"/>
              </a:solidFill>
              <a:cs typeface="B Zar" panose="00000400000000000000" pitchFamily="2" charset="-78"/>
            </a:endParaRPr>
          </a:p>
          <a:p>
            <a:pPr marL="285750" indent="-285750" algn="r" rtl="1" fontAlgn="base">
              <a:spcBef>
                <a:spcPts val="1200"/>
              </a:spcBef>
              <a:spcAft>
                <a:spcPct val="0"/>
              </a:spcAft>
              <a:buFont typeface="Arial" panose="020B0604020202020204" pitchFamily="34" charset="0"/>
              <a:buChar char="•"/>
            </a:pPr>
            <a:r>
              <a:rPr lang="fa-IR" sz="2000" b="1" dirty="0">
                <a:solidFill>
                  <a:srgbClr val="002060"/>
                </a:solidFill>
                <a:cs typeface="B Zar" panose="00000400000000000000" pitchFamily="2" charset="-78"/>
              </a:rPr>
              <a:t>آزمون برای برخی تغییرات در بعضی از دامنه های سازمان مناسب است.</a:t>
            </a:r>
            <a:endParaRPr lang="en-US" sz="2000" b="1" dirty="0">
              <a:solidFill>
                <a:srgbClr val="002060"/>
              </a:solidFill>
              <a:cs typeface="B Zar" panose="00000400000000000000" pitchFamily="2" charset="-78"/>
            </a:endParaRPr>
          </a:p>
          <a:p>
            <a:pPr marL="285750" indent="-285750" algn="r" rtl="1" fontAlgn="base">
              <a:spcBef>
                <a:spcPts val="1200"/>
              </a:spcBef>
              <a:spcAft>
                <a:spcPct val="0"/>
              </a:spcAft>
              <a:buFont typeface="Arial" panose="020B0604020202020204" pitchFamily="34" charset="0"/>
              <a:buChar char="•"/>
            </a:pPr>
            <a:r>
              <a:rPr lang="fa-IR" sz="2000" b="1" dirty="0">
                <a:solidFill>
                  <a:srgbClr val="002060"/>
                </a:solidFill>
                <a:cs typeface="B Zar" panose="00000400000000000000" pitchFamily="2" charset="-78"/>
              </a:rPr>
              <a:t>اجرای آزمایشی وقتی مناسب است که کمترین اجماع بر روی تغییر وجود دارد.</a:t>
            </a:r>
            <a:endParaRPr lang="en-US" sz="2000" b="1" dirty="0">
              <a:solidFill>
                <a:srgbClr val="002060"/>
              </a:solidFill>
              <a:cs typeface="B Zar" panose="00000400000000000000" pitchFamily="2" charset="-78"/>
            </a:endParaRPr>
          </a:p>
          <a:p>
            <a:pPr marL="285750" indent="-285750" algn="r" rtl="1" fontAlgn="base">
              <a:spcBef>
                <a:spcPts val="1200"/>
              </a:spcBef>
              <a:spcAft>
                <a:spcPct val="0"/>
              </a:spcAft>
              <a:buFont typeface="Arial" panose="020B0604020202020204" pitchFamily="34" charset="0"/>
              <a:buChar char="•"/>
            </a:pPr>
            <a:r>
              <a:rPr lang="fa-IR" sz="2000" b="1" dirty="0">
                <a:solidFill>
                  <a:srgbClr val="002060"/>
                </a:solidFill>
                <a:cs typeface="B Zar" panose="00000400000000000000" pitchFamily="2" charset="-78"/>
              </a:rPr>
              <a:t>آزمون (اگر موفق باشد) می تواند به متقاعد نمودن منتقدین کمک نماید.</a:t>
            </a:r>
            <a:endParaRPr lang="en-US" sz="2000" b="1" dirty="0">
              <a:solidFill>
                <a:srgbClr val="002060"/>
              </a:solidFill>
              <a:cs typeface="B Zar" panose="00000400000000000000" pitchFamily="2" charset="-78"/>
            </a:endParaRPr>
          </a:p>
        </p:txBody>
      </p:sp>
      <p:sp>
        <p:nvSpPr>
          <p:cNvPr id="7" name="Slide Number Placeholder 2">
            <a:extLst>
              <a:ext uri="{FF2B5EF4-FFF2-40B4-BE49-F238E27FC236}">
                <a16:creationId xmlns:a16="http://schemas.microsoft.com/office/drawing/2014/main" id="{0DDD46D9-70BB-4AEE-88FE-D99C46CC2447}"/>
              </a:ext>
            </a:extLst>
          </p:cNvPr>
          <p:cNvSpPr>
            <a:spLocks noGrp="1"/>
          </p:cNvSpPr>
          <p:nvPr>
            <p:ph type="sldNum" sz="quarter" idx="11"/>
          </p:nvPr>
        </p:nvSpPr>
        <p:spPr>
          <a:xfrm>
            <a:off x="1631950" y="6454776"/>
            <a:ext cx="1111250" cy="315913"/>
          </a:xfrm>
        </p:spPr>
        <p:txBody>
          <a:bodyPr/>
          <a:lstStyle/>
          <a:p>
            <a:pPr fontAlgn="base">
              <a:spcBef>
                <a:spcPct val="0"/>
              </a:spcBef>
              <a:spcAft>
                <a:spcPct val="0"/>
              </a:spcAft>
            </a:pPr>
            <a:fld id="{D7F37F74-05E2-4DA8-89A8-0CBB3F607055}" type="slidenum">
              <a:rPr lang="en-US">
                <a:solidFill>
                  <a:srgbClr val="000066"/>
                </a:solidFill>
                <a:latin typeface="Verdana"/>
              </a:rPr>
              <a:pPr fontAlgn="base">
                <a:spcBef>
                  <a:spcPct val="0"/>
                </a:spcBef>
                <a:spcAft>
                  <a:spcPct val="0"/>
                </a:spcAft>
              </a:pPr>
              <a:t>30</a:t>
            </a:fld>
            <a:endParaRPr lang="en-US" dirty="0">
              <a:solidFill>
                <a:srgbClr val="000066"/>
              </a:solidFill>
              <a:latin typeface="Verdana"/>
            </a:endParaRPr>
          </a:p>
        </p:txBody>
      </p:sp>
    </p:spTree>
    <p:extLst>
      <p:ext uri="{BB962C8B-B14F-4D97-AF65-F5344CB8AC3E}">
        <p14:creationId xmlns:p14="http://schemas.microsoft.com/office/powerpoint/2010/main" val="66129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757" y="449581"/>
            <a:ext cx="7392988" cy="563563"/>
          </a:xfrm>
        </p:spPr>
        <p:txBody>
          <a:bodyPr>
            <a:normAutofit fontScale="90000"/>
          </a:bodyPr>
          <a:lstStyle/>
          <a:p>
            <a:r>
              <a:rPr lang="fa-IR" dirty="0"/>
              <a:t>پیامهای کلیدی</a:t>
            </a:r>
            <a:endParaRPr lang="en-US" dirty="0"/>
          </a:p>
        </p:txBody>
      </p:sp>
      <p:sp>
        <p:nvSpPr>
          <p:cNvPr id="3" name="Content Placeholder 2"/>
          <p:cNvSpPr>
            <a:spLocks noGrp="1"/>
          </p:cNvSpPr>
          <p:nvPr>
            <p:ph idx="1"/>
          </p:nvPr>
        </p:nvSpPr>
        <p:spPr>
          <a:xfrm>
            <a:off x="277586" y="1224642"/>
            <a:ext cx="11533414" cy="4569296"/>
          </a:xfrm>
        </p:spPr>
        <p:txBody>
          <a:bodyPr>
            <a:normAutofit/>
          </a:bodyPr>
          <a:lstStyle/>
          <a:p>
            <a:pPr marL="457200" indent="-457200" algn="r" rtl="1">
              <a:lnSpc>
                <a:spcPct val="160000"/>
              </a:lnSpc>
              <a:buFont typeface="Arial" panose="020B0604020202020204" pitchFamily="34" charset="0"/>
              <a:buChar char="•"/>
            </a:pPr>
            <a:r>
              <a:rPr lang="fa-IR" b="0" dirty="0">
                <a:cs typeface="B Zar" panose="00000400000000000000" pitchFamily="2" charset="-78"/>
              </a:rPr>
              <a:t>یکی از مدلهای تغییر مدل ۸ مرحله ای جان کاتر است که در تغییرات جدی سازمانی کاربرد دارد.</a:t>
            </a:r>
          </a:p>
          <a:p>
            <a:pPr marL="457200" indent="-457200" algn="r" rtl="1">
              <a:lnSpc>
                <a:spcPct val="160000"/>
              </a:lnSpc>
              <a:buFont typeface="Arial" panose="020B0604020202020204" pitchFamily="34" charset="0"/>
              <a:buChar char="•"/>
            </a:pPr>
            <a:r>
              <a:rPr lang="fa-IR" b="0" dirty="0">
                <a:cs typeface="B Zar" panose="00000400000000000000" pitchFamily="2" charset="-78"/>
              </a:rPr>
              <a:t>موفقیت تغییر منوط به طی کردن دقیق مراحل تغییر است.</a:t>
            </a:r>
          </a:p>
          <a:p>
            <a:pPr marL="457200" indent="-457200" algn="r" rtl="1">
              <a:lnSpc>
                <a:spcPct val="160000"/>
              </a:lnSpc>
              <a:buFont typeface="Arial" panose="020B0604020202020204" pitchFamily="34" charset="0"/>
              <a:buChar char="•"/>
            </a:pPr>
            <a:r>
              <a:rPr lang="fa-IR" b="0" dirty="0">
                <a:cs typeface="B Zar" panose="00000400000000000000" pitchFamily="2" charset="-78"/>
              </a:rPr>
              <a:t>برای هر تغییری ابزار و شیوه‌هایی است که باید بخوبی هماهنگ شوند.</a:t>
            </a:r>
          </a:p>
          <a:p>
            <a:pPr marL="457200" indent="-457200" algn="r" rtl="1">
              <a:lnSpc>
                <a:spcPct val="160000"/>
              </a:lnSpc>
              <a:buFont typeface="Arial" panose="020B0604020202020204" pitchFamily="34" charset="0"/>
              <a:buChar char="•"/>
            </a:pPr>
            <a:r>
              <a:rPr lang="fa-IR" b="0" dirty="0">
                <a:cs typeface="B Zar" panose="00000400000000000000" pitchFamily="2" charset="-78"/>
              </a:rPr>
              <a:t>علیرغم وجود دستورالعمل‌های کلی، فرصت هایی برای اعمال سلیقه و خلاقیت عاملان تغییر وجود دارد.</a:t>
            </a:r>
            <a:endParaRPr lang="en-US" b="0" dirty="0">
              <a:cs typeface="B Zar" panose="00000400000000000000" pitchFamily="2" charset="-78"/>
            </a:endParaRPr>
          </a:p>
        </p:txBody>
      </p:sp>
    </p:spTree>
    <p:extLst>
      <p:ext uri="{BB962C8B-B14F-4D97-AF65-F5344CB8AC3E}">
        <p14:creationId xmlns:p14="http://schemas.microsoft.com/office/powerpoint/2010/main" val="381007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04799" y="1371599"/>
            <a:ext cx="11671301" cy="4114801"/>
          </a:xfrm>
        </p:spPr>
        <p:txBody>
          <a:bodyPr anchor="ctr">
            <a:normAutofit/>
          </a:bodyPr>
          <a:lstStyle/>
          <a:p>
            <a:pPr algn="just" rtl="1"/>
            <a:r>
              <a:rPr lang="fa-IR" b="0" dirty="0">
                <a:cs typeface="B Zar" panose="00000400000000000000" pitchFamily="2" charset="-78"/>
              </a:rPr>
              <a:t>با یک ساعت زنگ‏دار گوشی موبایل بیدار شدم. صدای آن واقعا آزار دهنده است و من بارها و بارها تصمیم گرفته ام آهنگ آن را تغییر دهم.</a:t>
            </a:r>
          </a:p>
          <a:p>
            <a:pPr marL="0" indent="0" algn="just" rtl="1">
              <a:buNone/>
            </a:pPr>
            <a:r>
              <a:rPr lang="fa-IR" b="0" dirty="0">
                <a:cs typeface="B Zar" panose="00000400000000000000" pitchFamily="2" charset="-78"/>
              </a:rPr>
              <a:t> حتما امشب قبل از خواب .......</a:t>
            </a:r>
          </a:p>
          <a:p>
            <a:pPr algn="just" rtl="1"/>
            <a:r>
              <a:rPr lang="fa-IR" b="0" dirty="0">
                <a:cs typeface="B Zar" panose="00000400000000000000" pitchFamily="2" charset="-78"/>
              </a:rPr>
              <a:t> من وقت زیادی برای آماده شدن و صبحانه خوردن ندارم. برای حفظ سلامتم، فردا یک ساعت زودتر بیدار می‏شوم، ده دقیقه نرمش می کنم و صبحانه می‏خورم، زیرا مهم‏ترین وعده تغذیه‏ای روز، صبحانه است.</a:t>
            </a:r>
          </a:p>
          <a:p>
            <a:pPr marL="0" indent="0" algn="just" rtl="1">
              <a:buNone/>
            </a:pPr>
            <a:r>
              <a:rPr lang="fa-IR" b="0" dirty="0">
                <a:cs typeface="B Zar" panose="00000400000000000000" pitchFamily="2" charset="-78"/>
              </a:rPr>
              <a:t>مطمئن باشید فردا .......</a:t>
            </a:r>
          </a:p>
          <a:p>
            <a:pPr algn="just" rtl="1"/>
            <a:r>
              <a:rPr lang="fa-IR" b="0" dirty="0">
                <a:cs typeface="B Zar" panose="00000400000000000000" pitchFamily="2" charset="-78"/>
              </a:rPr>
              <a:t>چه ترافیک وحشتناکی، اگر ده دقیقه زودتر حرکت کرده بودم به ترافیک مدارس نمی خوردم. باید از فردا ......</a:t>
            </a:r>
          </a:p>
          <a:p>
            <a:pPr algn="just" rtl="1"/>
            <a:r>
              <a:rPr lang="fa-IR" b="0" dirty="0">
                <a:solidFill>
                  <a:srgbClr val="FF0000"/>
                </a:solidFill>
                <a:cs typeface="B Zar" panose="00000400000000000000" pitchFamily="2" charset="-78"/>
              </a:rPr>
              <a:t>(لطفا داستان را برای خودتان تکمیل کنید)</a:t>
            </a:r>
          </a:p>
        </p:txBody>
      </p:sp>
      <p:sp>
        <p:nvSpPr>
          <p:cNvPr id="6" name="Title 5"/>
          <p:cNvSpPr>
            <a:spLocks noGrp="1"/>
          </p:cNvSpPr>
          <p:nvPr>
            <p:ph type="title"/>
          </p:nvPr>
        </p:nvSpPr>
        <p:spPr/>
        <p:txBody>
          <a:bodyPr>
            <a:normAutofit/>
          </a:bodyPr>
          <a:lstStyle/>
          <a:p>
            <a:pPr rtl="1"/>
            <a:r>
              <a:rPr lang="fa-IR" sz="3600" dirty="0">
                <a:cs typeface="B Titr" panose="00000700000000000000" pitchFamily="2" charset="-78"/>
              </a:rPr>
              <a:t>یک روز مثل هر روز</a:t>
            </a:r>
            <a:endParaRPr lang="en-US" sz="3600" dirty="0">
              <a:cs typeface="B Titr" panose="00000700000000000000" pitchFamily="2" charset="-78"/>
            </a:endParaRPr>
          </a:p>
        </p:txBody>
      </p:sp>
      <p:sp>
        <p:nvSpPr>
          <p:cNvPr id="8" name="Footer Placeholder 1"/>
          <p:cNvSpPr>
            <a:spLocks noGrp="1"/>
          </p:cNvSpPr>
          <p:nvPr>
            <p:ph type="ftr" sz="quarter" idx="4294967295"/>
          </p:nvPr>
        </p:nvSpPr>
        <p:spPr>
          <a:xfrm>
            <a:off x="7112001" y="6450014"/>
            <a:ext cx="4864100" cy="320675"/>
          </a:xfrm>
          <a:prstGeom prst="rect">
            <a:avLst/>
          </a:prstGeom>
        </p:spPr>
        <p:txBody>
          <a:bodyPr/>
          <a:lstStyle/>
          <a:p>
            <a:r>
              <a:rPr lang="fa-IR" sz="1600" dirty="0"/>
              <a:t>مدیریت و رهبری برای مدیر عامل</a:t>
            </a:r>
            <a:endParaRPr lang="en-US" sz="1600" dirty="0"/>
          </a:p>
        </p:txBody>
      </p:sp>
      <p:sp>
        <p:nvSpPr>
          <p:cNvPr id="2" name="Slide Number Placeholder 1"/>
          <p:cNvSpPr>
            <a:spLocks noGrp="1"/>
          </p:cNvSpPr>
          <p:nvPr>
            <p:ph type="sldNum" sz="quarter" idx="11"/>
          </p:nvPr>
        </p:nvSpPr>
        <p:spPr/>
        <p:txBody>
          <a:bodyPr/>
          <a:lstStyle/>
          <a:p>
            <a:fld id="{D7F37F74-05E2-4DA8-89A8-0CBB3F607055}" type="slidenum">
              <a:rPr lang="en-US" smtClean="0"/>
              <a:pPr/>
              <a:t>4</a:t>
            </a:fld>
            <a:endParaRPr lang="en-US" dirty="0"/>
          </a:p>
        </p:txBody>
      </p:sp>
    </p:spTree>
    <p:extLst>
      <p:ext uri="{BB962C8B-B14F-4D97-AF65-F5344CB8AC3E}">
        <p14:creationId xmlns:p14="http://schemas.microsoft.com/office/powerpoint/2010/main" val="76247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down)">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28599" y="1196976"/>
            <a:ext cx="11747501" cy="4191453"/>
          </a:xfrm>
        </p:spPr>
        <p:txBody>
          <a:bodyPr anchor="ctr">
            <a:normAutofit/>
          </a:bodyPr>
          <a:lstStyle/>
          <a:p>
            <a:pPr algn="just" rtl="1"/>
            <a:r>
              <a:rPr lang="fa-IR" b="0" dirty="0">
                <a:cs typeface="B Zar" panose="00000400000000000000" pitchFamily="2" charset="-78"/>
              </a:rPr>
              <a:t>البته این داستان پایان نخواهد یافت. زیرا وقتی روز تمام شد، فردا همان داستان دوباره شروع می‏شود. به طور مشابه و بدون تغییر عمده.</a:t>
            </a:r>
          </a:p>
          <a:p>
            <a:pPr algn="just" rtl="1"/>
            <a:r>
              <a:rPr lang="fa-IR" b="0" dirty="0">
                <a:cs typeface="B Zar" panose="00000400000000000000" pitchFamily="2" charset="-78"/>
              </a:rPr>
              <a:t>ما از سطح خرد به سطح کلان می‏رسیم. هنگامی که ما چنین خطاهایی در مقیاس فردی داریم، زمانی که به موقعیت بزرگ دست پیدا کنیم، همان اشتباهات را نیز دوباره خواهیم داشت.</a:t>
            </a:r>
          </a:p>
          <a:p>
            <a:pPr algn="just" rtl="1"/>
            <a:r>
              <a:rPr lang="fa-IR" b="0" dirty="0">
                <a:cs typeface="B Zar" panose="00000400000000000000" pitchFamily="2" charset="-78"/>
              </a:rPr>
              <a:t>ما می‏خواهیم با همان تحرک و بدون تغییر نگرش‏ها و شیوه‏ها، بودجه‏ای بدون وابسته به نفت داشته باشیم، ما می‏خواهیم برای صادرات اقدام کنیم، ما می‏خواهیم تولید را افزایش دهیم....</a:t>
            </a:r>
          </a:p>
          <a:p>
            <a:pPr algn="just" rtl="1"/>
            <a:r>
              <a:rPr lang="fa-IR" b="0" dirty="0">
                <a:solidFill>
                  <a:srgbClr val="FF0000"/>
                </a:solidFill>
                <a:cs typeface="B Zar" panose="00000400000000000000" pitchFamily="2" charset="-78"/>
              </a:rPr>
              <a:t>ما نام رویا‏هایمان را تغییر داده‏ایم و به آنها برنامه می‏گوئیم. ما توهم داشتن برنامه را داریم.</a:t>
            </a:r>
            <a:endParaRPr lang="en-US" b="0" dirty="0">
              <a:solidFill>
                <a:srgbClr val="FF0000"/>
              </a:solidFill>
              <a:cs typeface="B Zar" panose="00000400000000000000" pitchFamily="2" charset="-78"/>
            </a:endParaRPr>
          </a:p>
        </p:txBody>
      </p:sp>
      <p:sp>
        <p:nvSpPr>
          <p:cNvPr id="6" name="Title 5"/>
          <p:cNvSpPr>
            <a:spLocks noGrp="1"/>
          </p:cNvSpPr>
          <p:nvPr>
            <p:ph type="title"/>
          </p:nvPr>
        </p:nvSpPr>
        <p:spPr/>
        <p:txBody>
          <a:bodyPr>
            <a:normAutofit/>
          </a:bodyPr>
          <a:lstStyle/>
          <a:p>
            <a:pPr rtl="1"/>
            <a:r>
              <a:rPr lang="fa-IR" sz="3600" dirty="0">
                <a:cs typeface="B Titr" panose="00000700000000000000" pitchFamily="2" charset="-78"/>
              </a:rPr>
              <a:t>برنامه یا رویا؟</a:t>
            </a:r>
            <a:endParaRPr lang="en-US" sz="3600" dirty="0">
              <a:cs typeface="B Titr" panose="00000700000000000000" pitchFamily="2" charset="-78"/>
            </a:endParaRPr>
          </a:p>
        </p:txBody>
      </p:sp>
      <p:sp>
        <p:nvSpPr>
          <p:cNvPr id="5" name="Footer Placeholder 4"/>
          <p:cNvSpPr>
            <a:spLocks noGrp="1"/>
          </p:cNvSpPr>
          <p:nvPr>
            <p:ph type="ftr" sz="quarter" idx="4294967295"/>
          </p:nvPr>
        </p:nvSpPr>
        <p:spPr>
          <a:xfrm>
            <a:off x="7112001" y="6450014"/>
            <a:ext cx="4864100" cy="320675"/>
          </a:xfrm>
          <a:prstGeom prst="rect">
            <a:avLst/>
          </a:prstGeom>
        </p:spPr>
        <p:txBody>
          <a:bodyPr/>
          <a:lstStyle/>
          <a:p>
            <a:r>
              <a:rPr lang="fa-IR" sz="1600" dirty="0"/>
              <a:t>مدیریت و رهبری برای مدیر عامل</a:t>
            </a:r>
            <a:endParaRPr lang="en-US" sz="1600" dirty="0"/>
          </a:p>
        </p:txBody>
      </p:sp>
      <p:sp>
        <p:nvSpPr>
          <p:cNvPr id="2" name="Slide Number Placeholder 1"/>
          <p:cNvSpPr>
            <a:spLocks noGrp="1"/>
          </p:cNvSpPr>
          <p:nvPr>
            <p:ph type="sldNum" sz="quarter" idx="11"/>
          </p:nvPr>
        </p:nvSpPr>
        <p:spPr/>
        <p:txBody>
          <a:bodyPr/>
          <a:lstStyle/>
          <a:p>
            <a:fld id="{D7F37F74-05E2-4DA8-89A8-0CBB3F607055}" type="slidenum">
              <a:rPr lang="en-US" smtClean="0"/>
              <a:pPr/>
              <a:t>5</a:t>
            </a:fld>
            <a:endParaRPr lang="en-US" dirty="0"/>
          </a:p>
        </p:txBody>
      </p:sp>
    </p:spTree>
    <p:extLst>
      <p:ext uri="{BB962C8B-B14F-4D97-AF65-F5344CB8AC3E}">
        <p14:creationId xmlns:p14="http://schemas.microsoft.com/office/powerpoint/2010/main" val="339883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94" name="Rectangle 22"/>
          <p:cNvSpPr>
            <a:spLocks noGrp="1" noChangeArrowheads="1"/>
          </p:cNvSpPr>
          <p:nvPr>
            <p:ph type="title"/>
          </p:nvPr>
        </p:nvSpPr>
        <p:spPr/>
        <p:txBody>
          <a:bodyPr>
            <a:normAutofit/>
          </a:bodyPr>
          <a:lstStyle/>
          <a:p>
            <a:r>
              <a:rPr lang="fa-IR" sz="3600" dirty="0">
                <a:cs typeface="B Titr" panose="00000700000000000000" pitchFamily="2" charset="-78"/>
              </a:rPr>
              <a:t>طراحی و ایجاد تغییر ضروری است</a:t>
            </a:r>
            <a:endParaRPr lang="en-US" sz="3600" dirty="0">
              <a:cs typeface="B Titr" panose="00000700000000000000" pitchFamily="2" charset="-78"/>
            </a:endParaRPr>
          </a:p>
        </p:txBody>
      </p:sp>
      <p:graphicFrame>
        <p:nvGraphicFramePr>
          <p:cNvPr id="79891" name="Object 19">
            <a:hlinkClick r:id="" action="ppaction://ole?verb=0"/>
          </p:cNvPr>
          <p:cNvGraphicFramePr>
            <a:graphicFrameLocks/>
          </p:cNvGraphicFramePr>
          <p:nvPr/>
        </p:nvGraphicFramePr>
        <p:xfrm>
          <a:off x="3902319" y="2564423"/>
          <a:ext cx="3790950" cy="3572608"/>
        </p:xfrm>
        <a:graphic>
          <a:graphicData uri="http://schemas.openxmlformats.org/presentationml/2006/ole">
            <mc:AlternateContent xmlns:mc="http://schemas.openxmlformats.org/markup-compatibility/2006">
              <mc:Choice xmlns:v="urn:schemas-microsoft-com:vml" Requires="v">
                <p:oleObj spid="_x0000_s1039" name="Clip" r:id="rId5" imgW="3846240" imgH="5476680" progId="">
                  <p:embed/>
                </p:oleObj>
              </mc:Choice>
              <mc:Fallback>
                <p:oleObj name="Clip" r:id="rId5" imgW="3846240" imgH="5476680"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2319" y="2564423"/>
                        <a:ext cx="3790950" cy="35726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893" name="AutoShape 21"/>
          <p:cNvSpPr>
            <a:spLocks noChangeArrowheads="1"/>
          </p:cNvSpPr>
          <p:nvPr/>
        </p:nvSpPr>
        <p:spPr bwMode="auto">
          <a:xfrm>
            <a:off x="5763358" y="1502021"/>
            <a:ext cx="3855426" cy="498231"/>
          </a:xfrm>
          <a:prstGeom prst="wedgeRoundRectCallout">
            <a:avLst>
              <a:gd name="adj1" fmla="val -41667"/>
              <a:gd name="adj2" fmla="val 66667"/>
              <a:gd name="adj3" fmla="val 16667"/>
            </a:avLst>
          </a:prstGeom>
          <a:solidFill>
            <a:schemeClr val="bg1"/>
          </a:solidFill>
          <a:ln w="12700">
            <a:solidFill>
              <a:schemeClr val="bg2"/>
            </a:solidFill>
            <a:miter lim="800000"/>
            <a:headEnd/>
            <a:tailEnd/>
          </a:ln>
          <a:effectLst/>
        </p:spPr>
        <p:txBody>
          <a:bodyPr lIns="83527" tIns="41031" rIns="83527" bIns="41031" anchor="ctr"/>
          <a:lstStyle/>
          <a:p>
            <a:pPr algn="ctr">
              <a:spcBef>
                <a:spcPct val="0"/>
              </a:spcBef>
              <a:spcAft>
                <a:spcPct val="0"/>
              </a:spcAft>
              <a:buFont typeface="Wingdings" pitchFamily="2" charset="2"/>
              <a:buNone/>
            </a:pPr>
            <a:r>
              <a:rPr lang="fa-IR" sz="2000" dirty="0">
                <a:solidFill>
                  <a:schemeClr val="tx2"/>
                </a:solidFill>
                <a:latin typeface="Arial" pitchFamily="34" charset="0"/>
                <a:cs typeface="B Titr" panose="00000700000000000000" pitchFamily="2" charset="-78"/>
              </a:rPr>
              <a:t>من نمی‌فهمم.</a:t>
            </a:r>
            <a:endParaRPr lang="en-US" sz="2000" dirty="0">
              <a:solidFill>
                <a:schemeClr val="tx2"/>
              </a:solidFill>
              <a:latin typeface="Arial" pitchFamily="34" charset="0"/>
              <a:cs typeface="B Titr" panose="00000700000000000000" pitchFamily="2" charset="-78"/>
            </a:endParaRPr>
          </a:p>
        </p:txBody>
      </p:sp>
      <p:sp>
        <p:nvSpPr>
          <p:cNvPr id="79895" name="AutoShape 23"/>
          <p:cNvSpPr>
            <a:spLocks noChangeArrowheads="1"/>
          </p:cNvSpPr>
          <p:nvPr/>
        </p:nvSpPr>
        <p:spPr bwMode="auto">
          <a:xfrm flipH="1">
            <a:off x="2240574" y="1567962"/>
            <a:ext cx="3244362" cy="609356"/>
          </a:xfrm>
          <a:prstGeom prst="wedgeRoundRectCallout">
            <a:avLst>
              <a:gd name="adj1" fmla="val -39704"/>
              <a:gd name="adj2" fmla="val 66667"/>
              <a:gd name="adj3" fmla="val 16667"/>
            </a:avLst>
          </a:prstGeom>
          <a:solidFill>
            <a:schemeClr val="bg1"/>
          </a:solidFill>
          <a:ln w="12700">
            <a:solidFill>
              <a:schemeClr val="bg2"/>
            </a:solidFill>
            <a:miter lim="800000"/>
            <a:headEnd/>
            <a:tailEnd/>
          </a:ln>
          <a:effectLst/>
        </p:spPr>
        <p:txBody>
          <a:bodyPr lIns="83527" tIns="41031" rIns="83527" bIns="41031" anchor="ctr"/>
          <a:lstStyle/>
          <a:p>
            <a:pPr algn="ctr">
              <a:spcBef>
                <a:spcPct val="0"/>
              </a:spcBef>
              <a:spcAft>
                <a:spcPct val="0"/>
              </a:spcAft>
              <a:buFont typeface="Wingdings" pitchFamily="2" charset="2"/>
              <a:buNone/>
            </a:pPr>
            <a:r>
              <a:rPr lang="fa-IR" sz="2215" dirty="0">
                <a:solidFill>
                  <a:schemeClr val="tx2"/>
                </a:solidFill>
                <a:latin typeface="Arial" pitchFamily="34" charset="0"/>
                <a:cs typeface="B Titr" panose="00000700000000000000" pitchFamily="2" charset="-78"/>
              </a:rPr>
              <a:t>کار نخواهد کرد</a:t>
            </a:r>
            <a:endParaRPr lang="en-US" sz="2215" dirty="0">
              <a:solidFill>
                <a:schemeClr val="tx2"/>
              </a:solidFill>
              <a:latin typeface="Arial" pitchFamily="34" charset="0"/>
              <a:cs typeface="B Titr" panose="00000700000000000000" pitchFamily="2" charset="-78"/>
            </a:endParaRPr>
          </a:p>
        </p:txBody>
      </p:sp>
      <p:sp>
        <p:nvSpPr>
          <p:cNvPr id="79897" name="AutoShape 25"/>
          <p:cNvSpPr>
            <a:spLocks noChangeArrowheads="1"/>
          </p:cNvSpPr>
          <p:nvPr/>
        </p:nvSpPr>
        <p:spPr bwMode="auto">
          <a:xfrm flipH="1">
            <a:off x="1905000" y="2260601"/>
            <a:ext cx="3244362" cy="553182"/>
          </a:xfrm>
          <a:prstGeom prst="wedgeRoundRectCallout">
            <a:avLst>
              <a:gd name="adj1" fmla="val -50000"/>
              <a:gd name="adj2" fmla="val 66667"/>
              <a:gd name="adj3" fmla="val 16667"/>
            </a:avLst>
          </a:prstGeom>
          <a:solidFill>
            <a:schemeClr val="bg1"/>
          </a:solidFill>
          <a:ln w="12700">
            <a:solidFill>
              <a:schemeClr val="bg2"/>
            </a:solidFill>
            <a:miter lim="800000"/>
            <a:headEnd/>
            <a:tailEnd/>
          </a:ln>
          <a:effectLst/>
        </p:spPr>
        <p:txBody>
          <a:bodyPr lIns="83527" tIns="41031" rIns="83527" bIns="41031" anchor="ctr"/>
          <a:lstStyle/>
          <a:p>
            <a:pPr algn="ctr">
              <a:spcBef>
                <a:spcPct val="0"/>
              </a:spcBef>
              <a:spcAft>
                <a:spcPct val="0"/>
              </a:spcAft>
              <a:buFont typeface="Wingdings" pitchFamily="2" charset="2"/>
              <a:buNone/>
            </a:pPr>
            <a:r>
              <a:rPr lang="fa-IR" sz="2000" dirty="0">
                <a:solidFill>
                  <a:schemeClr val="tx2"/>
                </a:solidFill>
                <a:latin typeface="Arial" pitchFamily="34" charset="0"/>
                <a:cs typeface="B Titr" panose="00000700000000000000" pitchFamily="2" charset="-78"/>
              </a:rPr>
              <a:t>من وقت ندارم</a:t>
            </a:r>
            <a:endParaRPr lang="en-US" sz="2000" dirty="0">
              <a:solidFill>
                <a:schemeClr val="tx2"/>
              </a:solidFill>
              <a:latin typeface="Arial" pitchFamily="34" charset="0"/>
              <a:cs typeface="B Titr" panose="00000700000000000000" pitchFamily="2" charset="-78"/>
            </a:endParaRPr>
          </a:p>
        </p:txBody>
      </p:sp>
      <p:sp>
        <p:nvSpPr>
          <p:cNvPr id="79899" name="AutoShape 27"/>
          <p:cNvSpPr>
            <a:spLocks noChangeArrowheads="1"/>
          </p:cNvSpPr>
          <p:nvPr/>
        </p:nvSpPr>
        <p:spPr bwMode="auto">
          <a:xfrm>
            <a:off x="5830766" y="2165839"/>
            <a:ext cx="4652596" cy="498231"/>
          </a:xfrm>
          <a:prstGeom prst="wedgeRoundRectCallout">
            <a:avLst>
              <a:gd name="adj1" fmla="val -41560"/>
              <a:gd name="adj2" fmla="val 66667"/>
              <a:gd name="adj3" fmla="val 16667"/>
            </a:avLst>
          </a:prstGeom>
          <a:solidFill>
            <a:schemeClr val="bg1"/>
          </a:solidFill>
          <a:ln w="12700">
            <a:solidFill>
              <a:schemeClr val="bg2"/>
            </a:solidFill>
            <a:miter lim="800000"/>
            <a:headEnd/>
            <a:tailEnd/>
          </a:ln>
          <a:effectLst/>
        </p:spPr>
        <p:txBody>
          <a:bodyPr lIns="83527" tIns="41031" rIns="83527" bIns="41031" anchor="ctr"/>
          <a:lstStyle/>
          <a:p>
            <a:pPr algn="ctr"/>
            <a:r>
              <a:rPr lang="fa-IR" dirty="0">
                <a:solidFill>
                  <a:schemeClr val="accent5">
                    <a:lumMod val="50000"/>
                  </a:schemeClr>
                </a:solidFill>
                <a:latin typeface="+mj-lt"/>
                <a:cs typeface="B Titr" panose="00000700000000000000" pitchFamily="2" charset="-78"/>
              </a:rPr>
              <a:t>من نیاز به جزئیات بیشتری دارم</a:t>
            </a:r>
            <a:endParaRPr lang="en-US" sz="2215" dirty="0">
              <a:solidFill>
                <a:schemeClr val="accent5">
                  <a:lumMod val="50000"/>
                </a:schemeClr>
              </a:solidFill>
              <a:latin typeface="+mj-lt"/>
              <a:cs typeface="B Titr" panose="00000700000000000000" pitchFamily="2" charset="-78"/>
            </a:endParaRPr>
          </a:p>
        </p:txBody>
      </p:sp>
      <p:sp>
        <p:nvSpPr>
          <p:cNvPr id="79901" name="AutoShape 29"/>
          <p:cNvSpPr>
            <a:spLocks noChangeArrowheads="1"/>
          </p:cNvSpPr>
          <p:nvPr/>
        </p:nvSpPr>
        <p:spPr bwMode="auto">
          <a:xfrm flipH="1">
            <a:off x="1708639" y="2897066"/>
            <a:ext cx="3190143" cy="719260"/>
          </a:xfrm>
          <a:prstGeom prst="wedgeRoundRectCallout">
            <a:avLst>
              <a:gd name="adj1" fmla="val -50000"/>
              <a:gd name="adj2" fmla="val 66667"/>
              <a:gd name="adj3" fmla="val 16667"/>
            </a:avLst>
          </a:prstGeom>
          <a:solidFill>
            <a:schemeClr val="bg1"/>
          </a:solidFill>
          <a:ln w="12700">
            <a:solidFill>
              <a:schemeClr val="bg2"/>
            </a:solidFill>
            <a:miter lim="800000"/>
            <a:headEnd/>
            <a:tailEnd/>
          </a:ln>
          <a:effectLst/>
        </p:spPr>
        <p:txBody>
          <a:bodyPr lIns="83527" tIns="41031" rIns="83527" bIns="41031" anchor="ctr"/>
          <a:lstStyle/>
          <a:p>
            <a:pPr algn="ctr"/>
            <a:r>
              <a:rPr lang="fa-IR" dirty="0">
                <a:solidFill>
                  <a:schemeClr val="accent5">
                    <a:lumMod val="50000"/>
                  </a:schemeClr>
                </a:solidFill>
                <a:cs typeface="B Titr" panose="00000700000000000000" pitchFamily="2" charset="-78"/>
              </a:rPr>
              <a:t>ما هرگز آن را انجام نخواهیم داد.</a:t>
            </a:r>
            <a:endParaRPr lang="en-US" sz="2000" dirty="0">
              <a:solidFill>
                <a:schemeClr val="accent5">
                  <a:lumMod val="50000"/>
                </a:schemeClr>
              </a:solidFill>
              <a:latin typeface="Arial" pitchFamily="34" charset="0"/>
              <a:cs typeface="B Titr" panose="00000700000000000000" pitchFamily="2" charset="-78"/>
            </a:endParaRPr>
          </a:p>
        </p:txBody>
      </p:sp>
      <p:sp>
        <p:nvSpPr>
          <p:cNvPr id="79902" name="AutoShape 30"/>
          <p:cNvSpPr>
            <a:spLocks noChangeArrowheads="1"/>
          </p:cNvSpPr>
          <p:nvPr/>
        </p:nvSpPr>
        <p:spPr bwMode="auto">
          <a:xfrm>
            <a:off x="6496051" y="2763716"/>
            <a:ext cx="2325565" cy="498231"/>
          </a:xfrm>
          <a:prstGeom prst="wedgeRoundRectCallout">
            <a:avLst>
              <a:gd name="adj1" fmla="val -41560"/>
              <a:gd name="adj2" fmla="val 66667"/>
              <a:gd name="adj3" fmla="val 16667"/>
            </a:avLst>
          </a:prstGeom>
          <a:solidFill>
            <a:schemeClr val="bg1"/>
          </a:solidFill>
          <a:ln w="12700">
            <a:solidFill>
              <a:schemeClr val="bg2"/>
            </a:solidFill>
            <a:miter lim="800000"/>
            <a:headEnd/>
            <a:tailEnd/>
          </a:ln>
          <a:effectLst/>
        </p:spPr>
        <p:txBody>
          <a:bodyPr lIns="83527" tIns="41031" rIns="83527" bIns="41031" anchor="ctr"/>
          <a:lstStyle/>
          <a:p>
            <a:pPr algn="ctr">
              <a:spcBef>
                <a:spcPct val="0"/>
              </a:spcBef>
              <a:spcAft>
                <a:spcPct val="0"/>
              </a:spcAft>
              <a:buFont typeface="Wingdings" pitchFamily="2" charset="2"/>
              <a:buNone/>
            </a:pPr>
            <a:r>
              <a:rPr lang="fa-IR" sz="2000" dirty="0">
                <a:solidFill>
                  <a:schemeClr val="tx2"/>
                </a:solidFill>
                <a:latin typeface="Arial" pitchFamily="34" charset="0"/>
                <a:cs typeface="B Titr" panose="00000700000000000000" pitchFamily="2" charset="-78"/>
              </a:rPr>
              <a:t>غیرممکنه!</a:t>
            </a:r>
            <a:endParaRPr lang="en-US" sz="2000" dirty="0">
              <a:solidFill>
                <a:schemeClr val="tx2"/>
              </a:solidFill>
              <a:latin typeface="Arial" pitchFamily="34" charset="0"/>
              <a:cs typeface="B Titr" panose="00000700000000000000" pitchFamily="2" charset="-78"/>
            </a:endParaRPr>
          </a:p>
        </p:txBody>
      </p:sp>
      <p:sp>
        <p:nvSpPr>
          <p:cNvPr id="10" name="Rectangle 9">
            <a:extLst>
              <a:ext uri="{FF2B5EF4-FFF2-40B4-BE49-F238E27FC236}">
                <a16:creationId xmlns:a16="http://schemas.microsoft.com/office/drawing/2014/main" id="{3AC6A009-5AF4-4B88-82EB-DE80C7EE5F3E}"/>
              </a:ext>
            </a:extLst>
          </p:cNvPr>
          <p:cNvSpPr/>
          <p:nvPr/>
        </p:nvSpPr>
        <p:spPr>
          <a:xfrm>
            <a:off x="6934200" y="6404811"/>
            <a:ext cx="3444608" cy="261610"/>
          </a:xfrm>
          <a:prstGeom prst="rect">
            <a:avLst/>
          </a:prstGeom>
        </p:spPr>
        <p:txBody>
          <a:bodyPr wrap="square">
            <a:spAutoFit/>
          </a:bodyPr>
          <a:lstStyle/>
          <a:p>
            <a:pPr algn="r"/>
            <a:r>
              <a:rPr lang="fa-IR" sz="1100" b="1" dirty="0">
                <a:cs typeface="B Yagut" panose="00000400000000000000" pitchFamily="2" charset="-78"/>
              </a:rPr>
              <a:t>رهبری و مدیریت برای روسای دانشگاه‌ها</a:t>
            </a:r>
            <a:endParaRPr lang="en-US" sz="1100" b="1" dirty="0">
              <a:cs typeface="B Yagut" panose="00000400000000000000" pitchFamily="2" charset="-78"/>
            </a:endParaRPr>
          </a:p>
        </p:txBody>
      </p:sp>
      <p:sp>
        <p:nvSpPr>
          <p:cNvPr id="11" name="Slide Number Placeholder 2">
            <a:extLst>
              <a:ext uri="{FF2B5EF4-FFF2-40B4-BE49-F238E27FC236}">
                <a16:creationId xmlns:a16="http://schemas.microsoft.com/office/drawing/2014/main" id="{5A3BFE5F-8CC2-4D0F-AA6E-14DAE0E9D94A}"/>
              </a:ext>
            </a:extLst>
          </p:cNvPr>
          <p:cNvSpPr>
            <a:spLocks noGrp="1"/>
          </p:cNvSpPr>
          <p:nvPr>
            <p:ph type="sldNum" sz="quarter" idx="11"/>
          </p:nvPr>
        </p:nvSpPr>
        <p:spPr>
          <a:xfrm>
            <a:off x="1631950" y="6454776"/>
            <a:ext cx="1111250" cy="315913"/>
          </a:xfrm>
        </p:spPr>
        <p:txBody>
          <a:bodyPr/>
          <a:lstStyle/>
          <a:p>
            <a:fld id="{D7F37F74-05E2-4DA8-89A8-0CBB3F607055}" type="slidenum">
              <a:rPr lang="en-US" smtClean="0"/>
              <a:pPr/>
              <a:t>6</a:t>
            </a:fld>
            <a:endParaRPr lang="en-US" dirty="0"/>
          </a:p>
        </p:txBody>
      </p:sp>
    </p:spTree>
    <p:custDataLst>
      <p:tags r:id="rId2"/>
    </p:custDataLst>
    <p:extLst>
      <p:ext uri="{BB962C8B-B14F-4D97-AF65-F5344CB8AC3E}">
        <p14:creationId xmlns:p14="http://schemas.microsoft.com/office/powerpoint/2010/main" val="739168202"/>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600" dirty="0"/>
              <a:t>ماهیت، سطوح و دامنه تغییرات</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18549687"/>
              </p:ext>
            </p:extLst>
          </p:nvPr>
        </p:nvGraphicFramePr>
        <p:xfrm>
          <a:off x="838200" y="1311275"/>
          <a:ext cx="10515600"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D8976E8-EF74-4D2A-AC82-8E8D5DC14F8E}" type="slidenum">
              <a:rPr lang="en-US" smtClean="0"/>
              <a:t>7</a:t>
            </a:fld>
            <a:endParaRPr lang="en-US"/>
          </a:p>
        </p:txBody>
      </p:sp>
    </p:spTree>
    <p:extLst>
      <p:ext uri="{BB962C8B-B14F-4D97-AF65-F5344CB8AC3E}">
        <p14:creationId xmlns:p14="http://schemas.microsoft.com/office/powerpoint/2010/main" val="261482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360" y="184487"/>
            <a:ext cx="9220199" cy="563563"/>
          </a:xfrm>
        </p:spPr>
        <p:txBody>
          <a:bodyPr>
            <a:noAutofit/>
          </a:bodyPr>
          <a:lstStyle/>
          <a:p>
            <a:r>
              <a:rPr lang="fa-IR" sz="3600" dirty="0"/>
              <a:t>ماهیت تغییر بر روی چگونگی آن اثرگذار است</a:t>
            </a:r>
            <a:endParaRPr lang="en-US" sz="3600" dirty="0"/>
          </a:p>
        </p:txBody>
      </p:sp>
      <p:pic>
        <p:nvPicPr>
          <p:cNvPr id="6" name="Content Placeholder 5"/>
          <p:cNvPicPr>
            <a:picLocks noGrp="1" noChangeAspect="1"/>
          </p:cNvPicPr>
          <p:nvPr>
            <p:ph idx="1"/>
          </p:nvPr>
        </p:nvPicPr>
        <p:blipFill rotWithShape="1">
          <a:blip r:embed="rId2"/>
          <a:srcRect l="44937" t="46180" r="28671" b="17391"/>
          <a:stretch/>
        </p:blipFill>
        <p:spPr>
          <a:xfrm>
            <a:off x="2253343" y="1187654"/>
            <a:ext cx="4718976" cy="4517081"/>
          </a:xfrm>
          <a:prstGeom prst="rect">
            <a:avLst/>
          </a:prstGeom>
        </p:spPr>
      </p:pic>
      <p:sp>
        <p:nvSpPr>
          <p:cNvPr id="7" name="TextBox 6"/>
          <p:cNvSpPr txBox="1"/>
          <p:nvPr/>
        </p:nvSpPr>
        <p:spPr>
          <a:xfrm>
            <a:off x="6770916" y="1030994"/>
            <a:ext cx="4811485" cy="1215717"/>
          </a:xfrm>
          <a:prstGeom prst="rect">
            <a:avLst/>
          </a:prstGeom>
          <a:noFill/>
        </p:spPr>
        <p:txBody>
          <a:bodyPr wrap="square" rtlCol="0">
            <a:spAutoFit/>
          </a:bodyPr>
          <a:lstStyle/>
          <a:p>
            <a:pPr algn="r" rtl="1"/>
            <a:br>
              <a:rPr lang="fa-IR" dirty="0">
                <a:cs typeface="B Titr" panose="00000700000000000000" pitchFamily="2" charset="-78"/>
              </a:rPr>
            </a:br>
            <a:r>
              <a:rPr lang="fa-IR" dirty="0">
                <a:cs typeface="B Titr" panose="00000700000000000000" pitchFamily="2" charset="-78"/>
              </a:rPr>
              <a:t>تغییر برای بهبود وضعیت موجود</a:t>
            </a:r>
            <a:r>
              <a:rPr lang="en-US" b="1" dirty="0">
                <a:cs typeface="B Titr" panose="00000700000000000000" pitchFamily="2" charset="-78"/>
              </a:rPr>
              <a:t>:</a:t>
            </a:r>
          </a:p>
          <a:p>
            <a:pPr algn="r" rtl="1"/>
            <a:r>
              <a:rPr lang="en-US" b="1" dirty="0">
                <a:cs typeface="B Titr" panose="00000700000000000000" pitchFamily="2" charset="-78"/>
              </a:rPr>
              <a:t> </a:t>
            </a:r>
            <a:r>
              <a:rPr lang="fa-IR" b="1" dirty="0">
                <a:cs typeface="B Titr" panose="00000700000000000000" pitchFamily="2" charset="-78"/>
              </a:rPr>
              <a:t>فرآیند در جریان را با حفظ الگوی فعالیت موجود بهبود می دهیم. </a:t>
            </a:r>
            <a:r>
              <a:rPr lang="en-US" b="1" dirty="0">
                <a:cs typeface="B Titr" panose="00000700000000000000" pitchFamily="2" charset="-78"/>
                <a:sym typeface="Wingdings" panose="05000000000000000000" pitchFamily="2" charset="2"/>
              </a:rPr>
              <a:t> </a:t>
            </a:r>
            <a:r>
              <a:rPr lang="fa-IR" b="1" dirty="0">
                <a:cs typeface="B Titr" panose="00000700000000000000" pitchFamily="2" charset="-78"/>
              </a:rPr>
              <a:t>مدیریت کیفیت جامع</a:t>
            </a:r>
            <a:endParaRPr lang="en-US" b="1" dirty="0">
              <a:cs typeface="B Titr" panose="00000700000000000000" pitchFamily="2" charset="-78"/>
            </a:endParaRPr>
          </a:p>
        </p:txBody>
      </p:sp>
      <p:sp>
        <p:nvSpPr>
          <p:cNvPr id="8" name="TextBox 7"/>
          <p:cNvSpPr txBox="1"/>
          <p:nvPr/>
        </p:nvSpPr>
        <p:spPr>
          <a:xfrm>
            <a:off x="7208757" y="2667000"/>
            <a:ext cx="4373644" cy="646331"/>
          </a:xfrm>
          <a:prstGeom prst="rect">
            <a:avLst/>
          </a:prstGeom>
          <a:noFill/>
        </p:spPr>
        <p:txBody>
          <a:bodyPr wrap="square" rtlCol="0">
            <a:spAutoFit/>
          </a:bodyPr>
          <a:lstStyle/>
          <a:p>
            <a:pPr algn="r" rtl="1"/>
            <a:r>
              <a:rPr lang="fa-IR" b="1" dirty="0">
                <a:cs typeface="B Titr" panose="00000700000000000000" pitchFamily="2" charset="-78"/>
              </a:rPr>
              <a:t>تغییر به منظور گذار</a:t>
            </a:r>
            <a:r>
              <a:rPr lang="en-US" b="1" dirty="0">
                <a:cs typeface="B Titr" panose="00000700000000000000" pitchFamily="2" charset="-78"/>
              </a:rPr>
              <a:t>: </a:t>
            </a:r>
            <a:r>
              <a:rPr lang="fa-IR" b="1" dirty="0">
                <a:cs typeface="B Titr" panose="00000700000000000000" pitchFamily="2" charset="-78"/>
              </a:rPr>
              <a:t>بردن سازمان از وضعیت موجود به وضعیتی جدید</a:t>
            </a:r>
            <a:r>
              <a:rPr lang="en-US" b="1" dirty="0">
                <a:cs typeface="B Titr" panose="00000700000000000000" pitchFamily="2" charset="-78"/>
                <a:sym typeface="Wingdings" panose="05000000000000000000" pitchFamily="2" charset="2"/>
              </a:rPr>
              <a:t> </a:t>
            </a:r>
            <a:r>
              <a:rPr lang="fa-IR" b="1" dirty="0">
                <a:cs typeface="B Titr" panose="00000700000000000000" pitchFamily="2" charset="-78"/>
              </a:rPr>
              <a:t>روشهای مدیریت تغییر</a:t>
            </a:r>
            <a:endParaRPr lang="en-US" b="1" dirty="0">
              <a:cs typeface="B Titr" panose="00000700000000000000" pitchFamily="2" charset="-78"/>
            </a:endParaRPr>
          </a:p>
        </p:txBody>
      </p:sp>
      <p:sp>
        <p:nvSpPr>
          <p:cNvPr id="9" name="TextBox 8"/>
          <p:cNvSpPr txBox="1"/>
          <p:nvPr/>
        </p:nvSpPr>
        <p:spPr>
          <a:xfrm>
            <a:off x="7192846" y="3956084"/>
            <a:ext cx="4389555" cy="1200329"/>
          </a:xfrm>
          <a:prstGeom prst="rect">
            <a:avLst/>
          </a:prstGeom>
          <a:noFill/>
        </p:spPr>
        <p:txBody>
          <a:bodyPr wrap="square" rtlCol="0">
            <a:spAutoFit/>
          </a:bodyPr>
          <a:lstStyle/>
          <a:p>
            <a:pPr algn="r" rtl="1"/>
            <a:r>
              <a:rPr lang="fa-IR" b="1" dirty="0">
                <a:cs typeface="B Titr" panose="00000700000000000000" pitchFamily="2" charset="-78"/>
              </a:rPr>
              <a:t>تغییر تحولی</a:t>
            </a:r>
            <a:r>
              <a:rPr lang="en-US" b="1" dirty="0">
                <a:cs typeface="B Titr" panose="00000700000000000000" pitchFamily="2" charset="-78"/>
              </a:rPr>
              <a:t>:</a:t>
            </a:r>
            <a:br>
              <a:rPr lang="fa-IR" dirty="0"/>
            </a:br>
            <a:r>
              <a:rPr lang="fa-IR" dirty="0">
                <a:cs typeface="B Titr" panose="00000700000000000000" pitchFamily="2" charset="-78"/>
              </a:rPr>
              <a:t>انتظار میرود که یک شرایط جدید به وجود بیاید اما هنوز ناشناخته است و نیاز به تخریب مرحله قدیمی دارد. </a:t>
            </a:r>
            <a:r>
              <a:rPr lang="en-US" b="1" dirty="0">
                <a:cs typeface="B Titr" panose="00000700000000000000" pitchFamily="2" charset="-78"/>
                <a:sym typeface="Wingdings" panose="05000000000000000000" pitchFamily="2" charset="2"/>
              </a:rPr>
              <a:t></a:t>
            </a:r>
            <a:r>
              <a:rPr lang="fa-IR" dirty="0">
                <a:cs typeface="B Titr" panose="00000700000000000000" pitchFamily="2" charset="-78"/>
              </a:rPr>
              <a:t> نوآوری، تخریب خلاقانه</a:t>
            </a:r>
            <a:endParaRPr lang="en-US" b="1" dirty="0">
              <a:cs typeface="B Titr" panose="00000700000000000000" pitchFamily="2" charset="-78"/>
            </a:endParaRPr>
          </a:p>
        </p:txBody>
      </p:sp>
      <p:sp>
        <p:nvSpPr>
          <p:cNvPr id="11" name="Slide Number Placeholder 2">
            <a:extLst>
              <a:ext uri="{FF2B5EF4-FFF2-40B4-BE49-F238E27FC236}">
                <a16:creationId xmlns:a16="http://schemas.microsoft.com/office/drawing/2014/main" id="{1F0964EC-6888-4A90-B5AA-A88F487D63B2}"/>
              </a:ext>
            </a:extLst>
          </p:cNvPr>
          <p:cNvSpPr>
            <a:spLocks noGrp="1"/>
          </p:cNvSpPr>
          <p:nvPr>
            <p:ph type="sldNum" sz="quarter" idx="11"/>
          </p:nvPr>
        </p:nvSpPr>
        <p:spPr>
          <a:xfrm>
            <a:off x="1631950" y="6454776"/>
            <a:ext cx="1111250" cy="315913"/>
          </a:xfrm>
        </p:spPr>
        <p:txBody>
          <a:bodyPr/>
          <a:lstStyle/>
          <a:p>
            <a:fld id="{D7F37F74-05E2-4DA8-89A8-0CBB3F607055}" type="slidenum">
              <a:rPr lang="en-US" smtClean="0"/>
              <a:pPr/>
              <a:t>8</a:t>
            </a:fld>
            <a:endParaRPr lang="en-US" dirty="0"/>
          </a:p>
        </p:txBody>
      </p:sp>
      <p:graphicFrame>
        <p:nvGraphicFramePr>
          <p:cNvPr id="10" name="Content Placeholder 4"/>
          <p:cNvGraphicFramePr>
            <a:graphicFrameLocks/>
          </p:cNvGraphicFramePr>
          <p:nvPr>
            <p:extLst>
              <p:ext uri="{D42A27DB-BD31-4B8C-83A1-F6EECF244321}">
                <p14:modId xmlns:p14="http://schemas.microsoft.com/office/powerpoint/2010/main" val="2179306180"/>
              </p:ext>
            </p:extLst>
          </p:nvPr>
        </p:nvGraphicFramePr>
        <p:xfrm>
          <a:off x="66640" y="99893"/>
          <a:ext cx="1966176" cy="158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46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22" name="Rectangle 18"/>
          <p:cNvSpPr>
            <a:spLocks noGrp="1" noChangeArrowheads="1"/>
          </p:cNvSpPr>
          <p:nvPr>
            <p:ph type="title"/>
          </p:nvPr>
        </p:nvSpPr>
        <p:spPr>
          <a:xfrm>
            <a:off x="1542496" y="134554"/>
            <a:ext cx="10515600" cy="890387"/>
          </a:xfrm>
        </p:spPr>
        <p:txBody>
          <a:bodyPr>
            <a:normAutofit/>
          </a:bodyPr>
          <a:lstStyle/>
          <a:p>
            <a:r>
              <a:rPr lang="fa-IR" dirty="0"/>
              <a:t>سطوحی که می توان در آن تغییر ایجاد نمود</a:t>
            </a:r>
            <a:endParaRPr lang="en-US" dirty="0"/>
          </a:p>
        </p:txBody>
      </p:sp>
      <p:sp>
        <p:nvSpPr>
          <p:cNvPr id="149506" name="Rectangle 2"/>
          <p:cNvSpPr>
            <a:spLocks noChangeArrowheads="1"/>
          </p:cNvSpPr>
          <p:nvPr/>
        </p:nvSpPr>
        <p:spPr bwMode="auto">
          <a:xfrm>
            <a:off x="1934309" y="263770"/>
            <a:ext cx="5780943" cy="726831"/>
          </a:xfrm>
          <a:prstGeom prst="rect">
            <a:avLst/>
          </a:prstGeom>
          <a:noFill/>
          <a:ln w="12700">
            <a:noFill/>
            <a:miter lim="800000"/>
            <a:headEnd/>
            <a:tailEnd/>
          </a:ln>
          <a:effectLst/>
        </p:spPr>
        <p:txBody>
          <a:bodyPr wrap="none" anchor="ctr"/>
          <a:lstStyle/>
          <a:p>
            <a:endParaRPr lang="en-US" sz="1754"/>
          </a:p>
        </p:txBody>
      </p:sp>
      <p:sp>
        <p:nvSpPr>
          <p:cNvPr id="149507" name="Rectangle 3"/>
          <p:cNvSpPr>
            <a:spLocks noChangeArrowheads="1"/>
          </p:cNvSpPr>
          <p:nvPr/>
        </p:nvSpPr>
        <p:spPr bwMode="auto">
          <a:xfrm>
            <a:off x="688310" y="1906312"/>
            <a:ext cx="2512612" cy="452195"/>
          </a:xfrm>
          <a:prstGeom prst="rect">
            <a:avLst/>
          </a:prstGeom>
          <a:noFill/>
          <a:ln w="12700">
            <a:noFill/>
            <a:miter lim="800000"/>
            <a:headEnd/>
            <a:tailEnd/>
          </a:ln>
          <a:effectLst/>
        </p:spPr>
        <p:txBody>
          <a:bodyPr wrap="square" lIns="83527" tIns="41031" rIns="83527" bIns="41031">
            <a:spAutoFit/>
          </a:bodyPr>
          <a:lstStyle/>
          <a:p>
            <a:pPr algn="ctr"/>
            <a:r>
              <a:rPr lang="fa-IR" sz="2400" dirty="0">
                <a:solidFill>
                  <a:srgbClr val="0070C0"/>
                </a:solidFill>
                <a:latin typeface="Arial" pitchFamily="34" charset="0"/>
                <a:cs typeface="B Nazanin" panose="00000400000000000000" pitchFamily="2" charset="-78"/>
              </a:rPr>
              <a:t>از تغییر ساده تا پیچیده</a:t>
            </a:r>
            <a:endParaRPr lang="en-US" sz="2400" dirty="0">
              <a:solidFill>
                <a:srgbClr val="0070C0"/>
              </a:solidFill>
              <a:latin typeface="Arial" pitchFamily="34" charset="0"/>
              <a:cs typeface="B Nazanin" panose="00000400000000000000" pitchFamily="2" charset="-78"/>
            </a:endParaRPr>
          </a:p>
        </p:txBody>
      </p:sp>
      <p:sp>
        <p:nvSpPr>
          <p:cNvPr id="149508" name="Rectangle 4"/>
          <p:cNvSpPr>
            <a:spLocks noChangeArrowheads="1"/>
          </p:cNvSpPr>
          <p:nvPr/>
        </p:nvSpPr>
        <p:spPr bwMode="auto">
          <a:xfrm>
            <a:off x="53867" y="3004492"/>
            <a:ext cx="3200474" cy="452195"/>
          </a:xfrm>
          <a:prstGeom prst="rect">
            <a:avLst/>
          </a:prstGeom>
          <a:noFill/>
          <a:ln w="12700">
            <a:noFill/>
            <a:miter lim="800000"/>
            <a:headEnd/>
            <a:tailEnd/>
          </a:ln>
          <a:effectLst/>
        </p:spPr>
        <p:txBody>
          <a:bodyPr wrap="square" lIns="83527" tIns="41031" rIns="83527" bIns="41031">
            <a:spAutoFit/>
          </a:bodyPr>
          <a:lstStyle/>
          <a:p>
            <a:pPr algn="ctr"/>
            <a:r>
              <a:rPr lang="fa-IR" sz="2400" dirty="0">
                <a:solidFill>
                  <a:srgbClr val="0070C0"/>
                </a:solidFill>
                <a:latin typeface="Arial" pitchFamily="34" charset="0"/>
                <a:cs typeface="B Nazanin" panose="00000400000000000000" pitchFamily="2" charset="-78"/>
              </a:rPr>
              <a:t>تغییر سیستماتیک مشکل است.</a:t>
            </a:r>
            <a:endParaRPr lang="en-US" sz="2400" dirty="0">
              <a:solidFill>
                <a:srgbClr val="0070C0"/>
              </a:solidFill>
              <a:latin typeface="Arial" pitchFamily="34" charset="0"/>
              <a:cs typeface="B Nazanin" panose="00000400000000000000" pitchFamily="2" charset="-78"/>
            </a:endParaRPr>
          </a:p>
        </p:txBody>
      </p:sp>
      <p:sp>
        <p:nvSpPr>
          <p:cNvPr id="149509" name="Rectangle 5"/>
          <p:cNvSpPr>
            <a:spLocks noChangeArrowheads="1"/>
          </p:cNvSpPr>
          <p:nvPr/>
        </p:nvSpPr>
        <p:spPr bwMode="auto">
          <a:xfrm>
            <a:off x="232502" y="4748656"/>
            <a:ext cx="3445224" cy="452195"/>
          </a:xfrm>
          <a:prstGeom prst="rect">
            <a:avLst/>
          </a:prstGeom>
          <a:noFill/>
          <a:ln w="12700">
            <a:noFill/>
            <a:miter lim="800000"/>
            <a:headEnd/>
            <a:tailEnd/>
          </a:ln>
          <a:effectLst/>
        </p:spPr>
        <p:txBody>
          <a:bodyPr wrap="none" lIns="83527" tIns="41031" rIns="83527" bIns="41031">
            <a:spAutoFit/>
          </a:bodyPr>
          <a:lstStyle/>
          <a:p>
            <a:pPr algn="ctr">
              <a:spcBef>
                <a:spcPct val="0"/>
              </a:spcBef>
              <a:spcAft>
                <a:spcPct val="0"/>
              </a:spcAft>
              <a:buClrTx/>
              <a:buSzTx/>
              <a:buFontTx/>
              <a:buNone/>
            </a:pPr>
            <a:r>
              <a:rPr lang="fa-IR" sz="2400" dirty="0">
                <a:solidFill>
                  <a:srgbClr val="0070C0"/>
                </a:solidFill>
                <a:latin typeface="Arial" pitchFamily="34" charset="0"/>
                <a:cs typeface="B Nazanin" panose="00000400000000000000" pitchFamily="2" charset="-78"/>
              </a:rPr>
              <a:t>غالبا تغییر کامل به طول می انجامد</a:t>
            </a:r>
            <a:endParaRPr lang="en-US" sz="2400" dirty="0">
              <a:solidFill>
                <a:srgbClr val="0070C0"/>
              </a:solidFill>
              <a:latin typeface="Arial" pitchFamily="34" charset="0"/>
              <a:cs typeface="B Nazanin" panose="00000400000000000000" pitchFamily="2" charset="-78"/>
            </a:endParaRPr>
          </a:p>
        </p:txBody>
      </p:sp>
      <p:sp>
        <p:nvSpPr>
          <p:cNvPr id="149510" name="Rectangle 6"/>
          <p:cNvSpPr>
            <a:spLocks noChangeArrowheads="1"/>
          </p:cNvSpPr>
          <p:nvPr/>
        </p:nvSpPr>
        <p:spPr bwMode="auto">
          <a:xfrm>
            <a:off x="8949721" y="1906312"/>
            <a:ext cx="1664288" cy="452195"/>
          </a:xfrm>
          <a:prstGeom prst="rect">
            <a:avLst/>
          </a:prstGeom>
          <a:noFill/>
          <a:ln w="12700">
            <a:noFill/>
            <a:miter lim="800000"/>
            <a:headEnd/>
            <a:tailEnd/>
          </a:ln>
          <a:effectLst/>
        </p:spPr>
        <p:txBody>
          <a:bodyPr wrap="none" lIns="83527" tIns="41031" rIns="83527" bIns="41031">
            <a:spAutoFit/>
          </a:bodyPr>
          <a:lstStyle/>
          <a:p>
            <a:pPr algn="ctr"/>
            <a:r>
              <a:rPr lang="fa-IR" sz="2400" dirty="0">
                <a:solidFill>
                  <a:srgbClr val="0070C0"/>
                </a:solidFill>
                <a:latin typeface="Arial" pitchFamily="34" charset="0"/>
                <a:cs typeface="B Nazanin" panose="00000400000000000000" pitchFamily="2" charset="-78"/>
              </a:rPr>
              <a:t>سازمان /عملیات</a:t>
            </a:r>
            <a:endParaRPr lang="en-US" sz="2400" dirty="0">
              <a:solidFill>
                <a:srgbClr val="0070C0"/>
              </a:solidFill>
              <a:latin typeface="Arial" pitchFamily="34" charset="0"/>
              <a:cs typeface="B Nazanin" panose="00000400000000000000" pitchFamily="2" charset="-78"/>
            </a:endParaRPr>
          </a:p>
        </p:txBody>
      </p:sp>
      <p:sp>
        <p:nvSpPr>
          <p:cNvPr id="149511" name="Rectangle 7"/>
          <p:cNvSpPr>
            <a:spLocks noChangeArrowheads="1"/>
          </p:cNvSpPr>
          <p:nvPr/>
        </p:nvSpPr>
        <p:spPr bwMode="auto">
          <a:xfrm>
            <a:off x="9534518" y="3108694"/>
            <a:ext cx="683250" cy="513751"/>
          </a:xfrm>
          <a:prstGeom prst="rect">
            <a:avLst/>
          </a:prstGeom>
          <a:noFill/>
          <a:ln w="12700">
            <a:noFill/>
            <a:miter lim="800000"/>
            <a:headEnd/>
            <a:tailEnd/>
          </a:ln>
          <a:effectLst/>
        </p:spPr>
        <p:txBody>
          <a:bodyPr wrap="none" lIns="83527" tIns="41031" rIns="83527" bIns="41031">
            <a:spAutoFit/>
          </a:bodyPr>
          <a:lstStyle/>
          <a:p>
            <a:pPr algn="ctr"/>
            <a:r>
              <a:rPr lang="fa-IR" sz="2800" dirty="0">
                <a:solidFill>
                  <a:srgbClr val="0070C0"/>
                </a:solidFill>
                <a:latin typeface="Arial" pitchFamily="34" charset="0"/>
                <a:cs typeface="B Nazanin" panose="00000400000000000000" pitchFamily="2" charset="-78"/>
              </a:rPr>
              <a:t>رفتار</a:t>
            </a:r>
            <a:endParaRPr lang="en-US" sz="2800" dirty="0">
              <a:solidFill>
                <a:srgbClr val="0070C0"/>
              </a:solidFill>
              <a:latin typeface="Arial" pitchFamily="34" charset="0"/>
              <a:cs typeface="B Nazanin" panose="00000400000000000000" pitchFamily="2" charset="-78"/>
            </a:endParaRPr>
          </a:p>
        </p:txBody>
      </p:sp>
      <p:sp>
        <p:nvSpPr>
          <p:cNvPr id="149512" name="Rectangle 8"/>
          <p:cNvSpPr>
            <a:spLocks noChangeArrowheads="1"/>
          </p:cNvSpPr>
          <p:nvPr/>
        </p:nvSpPr>
        <p:spPr bwMode="auto">
          <a:xfrm>
            <a:off x="9110338" y="4727697"/>
            <a:ext cx="950951" cy="513751"/>
          </a:xfrm>
          <a:prstGeom prst="rect">
            <a:avLst/>
          </a:prstGeom>
          <a:noFill/>
          <a:ln w="12700">
            <a:noFill/>
            <a:miter lim="800000"/>
            <a:headEnd/>
            <a:tailEnd/>
          </a:ln>
          <a:effectLst/>
        </p:spPr>
        <p:txBody>
          <a:bodyPr wrap="none" lIns="83527" tIns="41031" rIns="83527" bIns="41031">
            <a:spAutoFit/>
          </a:bodyPr>
          <a:lstStyle/>
          <a:p>
            <a:pPr algn="ctr"/>
            <a:r>
              <a:rPr lang="fa-IR" sz="2800" dirty="0">
                <a:solidFill>
                  <a:srgbClr val="0070C0"/>
                </a:solidFill>
                <a:latin typeface="Arial" pitchFamily="34" charset="0"/>
                <a:cs typeface="B Nazanin" panose="00000400000000000000" pitchFamily="2" charset="-78"/>
              </a:rPr>
              <a:t>فرهنگ</a:t>
            </a:r>
            <a:endParaRPr lang="en-US" sz="2800" dirty="0">
              <a:solidFill>
                <a:srgbClr val="0070C0"/>
              </a:solidFill>
              <a:latin typeface="Arial" pitchFamily="34" charset="0"/>
              <a:cs typeface="B Nazanin" panose="00000400000000000000" pitchFamily="2" charset="-78"/>
            </a:endParaRPr>
          </a:p>
        </p:txBody>
      </p:sp>
      <p:sp>
        <p:nvSpPr>
          <p:cNvPr id="149513" name="Oval 9"/>
          <p:cNvSpPr>
            <a:spLocks noChangeArrowheads="1"/>
          </p:cNvSpPr>
          <p:nvPr/>
        </p:nvSpPr>
        <p:spPr bwMode="auto">
          <a:xfrm>
            <a:off x="3991708" y="4289549"/>
            <a:ext cx="4208585" cy="1184031"/>
          </a:xfrm>
          <a:prstGeom prst="ellipse">
            <a:avLst/>
          </a:prstGeom>
          <a:solidFill>
            <a:schemeClr val="bg2">
              <a:lumMod val="90000"/>
            </a:schemeClr>
          </a:solidFill>
          <a:ln w="12700">
            <a:solidFill>
              <a:schemeClr val="tx2">
                <a:lumMod val="75000"/>
              </a:schemeClr>
            </a:solidFill>
            <a:round/>
            <a:headEnd/>
            <a:tailEnd/>
          </a:ln>
          <a:effectLst/>
        </p:spPr>
        <p:txBody>
          <a:bodyPr wrap="none" lIns="83527" tIns="41031" rIns="83527" bIns="41031" anchor="ctr"/>
          <a:lstStyle/>
          <a:p>
            <a:pPr algn="ctr">
              <a:spcBef>
                <a:spcPct val="0"/>
              </a:spcBef>
              <a:spcAft>
                <a:spcPct val="0"/>
              </a:spcAft>
              <a:buClrTx/>
              <a:buSzTx/>
              <a:buFontTx/>
              <a:buNone/>
            </a:pPr>
            <a:r>
              <a:rPr lang="fa-IR" sz="3200" dirty="0">
                <a:solidFill>
                  <a:schemeClr val="folHlink"/>
                </a:solidFill>
                <a:effectLst>
                  <a:outerShdw blurRad="38100" dist="38100" dir="2700000" algn="tl">
                    <a:srgbClr val="000000"/>
                  </a:outerShdw>
                </a:effectLst>
                <a:latin typeface="Arial" pitchFamily="34" charset="0"/>
                <a:cs typeface="B Nazanin" panose="00000400000000000000" pitchFamily="2" charset="-78"/>
              </a:rPr>
              <a:t>سازمانی</a:t>
            </a:r>
            <a:endParaRPr lang="en-US" sz="3200" dirty="0">
              <a:solidFill>
                <a:schemeClr val="folHlink"/>
              </a:solidFill>
              <a:effectLst>
                <a:outerShdw blurRad="38100" dist="38100" dir="2700000" algn="tl">
                  <a:srgbClr val="000000"/>
                </a:outerShdw>
              </a:effectLst>
              <a:latin typeface="Arial" pitchFamily="34" charset="0"/>
              <a:cs typeface="B Nazanin" panose="00000400000000000000" pitchFamily="2" charset="-78"/>
            </a:endParaRPr>
          </a:p>
        </p:txBody>
      </p:sp>
      <p:sp>
        <p:nvSpPr>
          <p:cNvPr id="149514" name="Arc 10"/>
          <p:cNvSpPr>
            <a:spLocks/>
          </p:cNvSpPr>
          <p:nvPr/>
        </p:nvSpPr>
        <p:spPr bwMode="auto">
          <a:xfrm rot="2640000">
            <a:off x="7206763" y="2251198"/>
            <a:ext cx="1963615" cy="1963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cap="rnd">
            <a:solidFill>
              <a:srgbClr val="00CC99"/>
            </a:solidFill>
            <a:round/>
            <a:headEnd type="triangle" w="med" len="med"/>
            <a:tailEnd/>
          </a:ln>
          <a:effectLst/>
        </p:spPr>
        <p:txBody>
          <a:bodyPr wrap="none" anchor="ctr"/>
          <a:lstStyle/>
          <a:p>
            <a:endParaRPr lang="en-US" sz="1754"/>
          </a:p>
        </p:txBody>
      </p:sp>
      <p:sp>
        <p:nvSpPr>
          <p:cNvPr id="149515" name="Arc 11"/>
          <p:cNvSpPr>
            <a:spLocks/>
          </p:cNvSpPr>
          <p:nvPr/>
        </p:nvSpPr>
        <p:spPr bwMode="auto">
          <a:xfrm rot="13500000">
            <a:off x="2804746" y="2380151"/>
            <a:ext cx="2385646" cy="210429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cap="rnd">
            <a:solidFill>
              <a:srgbClr val="00CC99"/>
            </a:solidFill>
            <a:round/>
            <a:headEnd type="triangle" w="med" len="med"/>
            <a:tailEnd/>
          </a:ln>
          <a:effectLst/>
        </p:spPr>
        <p:txBody>
          <a:bodyPr wrap="none" anchor="ctr"/>
          <a:lstStyle/>
          <a:p>
            <a:endParaRPr lang="en-US" sz="1754"/>
          </a:p>
        </p:txBody>
      </p:sp>
      <p:sp>
        <p:nvSpPr>
          <p:cNvPr id="149516" name="Arc 12"/>
          <p:cNvSpPr>
            <a:spLocks/>
          </p:cNvSpPr>
          <p:nvPr/>
        </p:nvSpPr>
        <p:spPr bwMode="auto">
          <a:xfrm rot="13500000">
            <a:off x="3848101" y="2056302"/>
            <a:ext cx="716573" cy="8572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cap="rnd">
            <a:solidFill>
              <a:srgbClr val="00CC99"/>
            </a:solidFill>
            <a:round/>
            <a:headEnd type="triangle" w="med" len="med"/>
            <a:tailEnd/>
          </a:ln>
          <a:effectLst/>
        </p:spPr>
        <p:txBody>
          <a:bodyPr wrap="none" anchor="ctr"/>
          <a:lstStyle/>
          <a:p>
            <a:endParaRPr lang="en-US" sz="1754"/>
          </a:p>
        </p:txBody>
      </p:sp>
      <p:sp>
        <p:nvSpPr>
          <p:cNvPr id="149517" name="Arc 13"/>
          <p:cNvSpPr>
            <a:spLocks/>
          </p:cNvSpPr>
          <p:nvPr/>
        </p:nvSpPr>
        <p:spPr bwMode="auto">
          <a:xfrm rot="13500000">
            <a:off x="3976321" y="3729039"/>
            <a:ext cx="615462" cy="72829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cap="rnd">
            <a:solidFill>
              <a:srgbClr val="00CC99"/>
            </a:solidFill>
            <a:round/>
            <a:headEnd type="triangle" w="med" len="med"/>
            <a:tailEnd/>
          </a:ln>
          <a:effectLst/>
        </p:spPr>
        <p:txBody>
          <a:bodyPr wrap="none" anchor="ctr"/>
          <a:lstStyle/>
          <a:p>
            <a:endParaRPr lang="en-US" sz="1754"/>
          </a:p>
        </p:txBody>
      </p:sp>
      <p:sp>
        <p:nvSpPr>
          <p:cNvPr id="149518" name="Oval 14"/>
          <p:cNvSpPr>
            <a:spLocks noChangeArrowheads="1"/>
          </p:cNvSpPr>
          <p:nvPr/>
        </p:nvSpPr>
        <p:spPr bwMode="auto">
          <a:xfrm>
            <a:off x="3991708" y="1106733"/>
            <a:ext cx="4208585" cy="1184031"/>
          </a:xfrm>
          <a:prstGeom prst="ellipse">
            <a:avLst/>
          </a:prstGeom>
          <a:solidFill>
            <a:schemeClr val="bg2">
              <a:lumMod val="90000"/>
            </a:schemeClr>
          </a:solidFill>
          <a:ln w="12700">
            <a:solidFill>
              <a:schemeClr val="tx2">
                <a:lumMod val="75000"/>
              </a:schemeClr>
            </a:solidFill>
            <a:round/>
            <a:headEnd/>
            <a:tailEnd/>
          </a:ln>
          <a:effectLst/>
        </p:spPr>
        <p:txBody>
          <a:bodyPr wrap="none" lIns="83527" tIns="41031" rIns="83527" bIns="41031" anchor="ctr"/>
          <a:lstStyle/>
          <a:p>
            <a:pPr algn="ctr">
              <a:spcBef>
                <a:spcPct val="0"/>
              </a:spcBef>
              <a:spcAft>
                <a:spcPct val="0"/>
              </a:spcAft>
              <a:buClrTx/>
              <a:buSzTx/>
              <a:buFontTx/>
              <a:buNone/>
            </a:pPr>
            <a:r>
              <a:rPr lang="fa-IR" sz="2400" dirty="0">
                <a:solidFill>
                  <a:schemeClr val="folHlink"/>
                </a:solidFill>
                <a:effectLst>
                  <a:outerShdw blurRad="38100" dist="38100" dir="2700000" algn="tl">
                    <a:srgbClr val="000000"/>
                  </a:outerShdw>
                </a:effectLst>
                <a:latin typeface="Arial" pitchFamily="34" charset="0"/>
                <a:cs typeface="B Nazanin" panose="00000400000000000000" pitchFamily="2" charset="-78"/>
              </a:rPr>
              <a:t>رسمی و ساختاری</a:t>
            </a:r>
            <a:endParaRPr lang="en-US" sz="2400" dirty="0">
              <a:solidFill>
                <a:schemeClr val="folHlink"/>
              </a:solidFill>
              <a:effectLst>
                <a:outerShdw blurRad="38100" dist="38100" dir="2700000" algn="tl">
                  <a:srgbClr val="000000"/>
                </a:outerShdw>
              </a:effectLst>
              <a:latin typeface="Arial" pitchFamily="34" charset="0"/>
              <a:cs typeface="B Nazanin" panose="00000400000000000000" pitchFamily="2" charset="-78"/>
            </a:endParaRPr>
          </a:p>
        </p:txBody>
      </p:sp>
      <p:sp>
        <p:nvSpPr>
          <p:cNvPr id="149519" name="Arc 15"/>
          <p:cNvSpPr>
            <a:spLocks/>
          </p:cNvSpPr>
          <p:nvPr/>
        </p:nvSpPr>
        <p:spPr bwMode="auto">
          <a:xfrm rot="3000000">
            <a:off x="7609010" y="2098065"/>
            <a:ext cx="762000" cy="728296"/>
          </a:xfrm>
          <a:custGeom>
            <a:avLst/>
            <a:gdLst>
              <a:gd name="G0" fmla="+- 0 0 0"/>
              <a:gd name="G1" fmla="+- 21600 0 0"/>
              <a:gd name="G2" fmla="+- 21600 0 0"/>
              <a:gd name="T0" fmla="*/ 0 w 21600"/>
              <a:gd name="T1" fmla="*/ 0 h 21600"/>
              <a:gd name="T2" fmla="*/ 21600 w 21600"/>
              <a:gd name="T3" fmla="*/ 21557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12" y="0"/>
                  <a:pt x="21576" y="9644"/>
                  <a:pt x="21599" y="21557"/>
                </a:cubicBezTo>
              </a:path>
              <a:path w="21600" h="21600" stroke="0" extrusionOk="0">
                <a:moveTo>
                  <a:pt x="-1" y="0"/>
                </a:moveTo>
                <a:cubicBezTo>
                  <a:pt x="11912" y="0"/>
                  <a:pt x="21576" y="9644"/>
                  <a:pt x="21599" y="21557"/>
                </a:cubicBezTo>
                <a:lnTo>
                  <a:pt x="0" y="21600"/>
                </a:lnTo>
                <a:close/>
              </a:path>
            </a:pathLst>
          </a:custGeom>
          <a:noFill/>
          <a:ln w="57150" cap="rnd">
            <a:solidFill>
              <a:srgbClr val="00CC99"/>
            </a:solidFill>
            <a:round/>
            <a:headEnd type="triangle" w="med" len="med"/>
            <a:tailEnd/>
          </a:ln>
          <a:effectLst/>
        </p:spPr>
        <p:txBody>
          <a:bodyPr wrap="none" anchor="ctr"/>
          <a:lstStyle/>
          <a:p>
            <a:endParaRPr lang="en-US" sz="1754"/>
          </a:p>
        </p:txBody>
      </p:sp>
      <p:sp>
        <p:nvSpPr>
          <p:cNvPr id="149520" name="Arc 16"/>
          <p:cNvSpPr>
            <a:spLocks/>
          </p:cNvSpPr>
          <p:nvPr/>
        </p:nvSpPr>
        <p:spPr bwMode="auto">
          <a:xfrm rot="3000000">
            <a:off x="7720379" y="3748089"/>
            <a:ext cx="671146" cy="64623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cap="rnd">
            <a:solidFill>
              <a:srgbClr val="00CC99"/>
            </a:solidFill>
            <a:round/>
            <a:headEnd type="triangle" w="med" len="med"/>
            <a:tailEnd/>
          </a:ln>
          <a:effectLst/>
        </p:spPr>
        <p:txBody>
          <a:bodyPr wrap="none" anchor="ctr"/>
          <a:lstStyle/>
          <a:p>
            <a:endParaRPr lang="en-US" sz="1754"/>
          </a:p>
        </p:txBody>
      </p:sp>
      <p:sp>
        <p:nvSpPr>
          <p:cNvPr id="149521" name="Oval 17"/>
          <p:cNvSpPr>
            <a:spLocks noChangeArrowheads="1"/>
          </p:cNvSpPr>
          <p:nvPr/>
        </p:nvSpPr>
        <p:spPr bwMode="auto">
          <a:xfrm>
            <a:off x="3991708" y="2671764"/>
            <a:ext cx="4208585" cy="1184031"/>
          </a:xfrm>
          <a:prstGeom prst="ellipse">
            <a:avLst/>
          </a:prstGeom>
          <a:solidFill>
            <a:schemeClr val="bg2">
              <a:lumMod val="90000"/>
            </a:schemeClr>
          </a:solidFill>
          <a:ln w="12700">
            <a:solidFill>
              <a:schemeClr val="tx2">
                <a:lumMod val="75000"/>
              </a:schemeClr>
            </a:solidFill>
            <a:round/>
            <a:headEnd/>
            <a:tailEnd/>
          </a:ln>
          <a:effectLst/>
        </p:spPr>
        <p:txBody>
          <a:bodyPr wrap="none" lIns="83527" tIns="41031" rIns="83527" bIns="41031" anchor="ctr"/>
          <a:lstStyle/>
          <a:p>
            <a:pPr algn="ctr">
              <a:spcBef>
                <a:spcPct val="0"/>
              </a:spcBef>
              <a:spcAft>
                <a:spcPct val="0"/>
              </a:spcAft>
              <a:buClrTx/>
              <a:buSzTx/>
              <a:buFontTx/>
              <a:buNone/>
            </a:pPr>
            <a:r>
              <a:rPr lang="fa-IR" sz="2800" dirty="0">
                <a:solidFill>
                  <a:schemeClr val="folHlink"/>
                </a:solidFill>
                <a:effectLst>
                  <a:outerShdw blurRad="38100" dist="38100" dir="2700000" algn="tl">
                    <a:srgbClr val="000000"/>
                  </a:outerShdw>
                </a:effectLst>
                <a:latin typeface="Arial" pitchFamily="34" charset="0"/>
                <a:cs typeface="B Nazanin" panose="00000400000000000000" pitchFamily="2" charset="-78"/>
              </a:rPr>
              <a:t>شخصی</a:t>
            </a:r>
            <a:endParaRPr lang="en-US" sz="2800" dirty="0">
              <a:solidFill>
                <a:schemeClr val="folHlink"/>
              </a:solidFill>
              <a:effectLst>
                <a:outerShdw blurRad="38100" dist="38100" dir="2700000" algn="tl">
                  <a:srgbClr val="000000"/>
                </a:outerShdw>
              </a:effectLst>
              <a:latin typeface="Arial" pitchFamily="34" charset="0"/>
              <a:cs typeface="B Nazanin" panose="00000400000000000000" pitchFamily="2" charset="-78"/>
            </a:endParaRPr>
          </a:p>
        </p:txBody>
      </p:sp>
      <p:sp>
        <p:nvSpPr>
          <p:cNvPr id="20" name="Slide Number Placeholder 2">
            <a:extLst>
              <a:ext uri="{FF2B5EF4-FFF2-40B4-BE49-F238E27FC236}">
                <a16:creationId xmlns:a16="http://schemas.microsoft.com/office/drawing/2014/main" id="{AB06CB55-3E93-45E1-A483-AC0FA452C82A}"/>
              </a:ext>
            </a:extLst>
          </p:cNvPr>
          <p:cNvSpPr>
            <a:spLocks noGrp="1"/>
          </p:cNvSpPr>
          <p:nvPr>
            <p:ph type="sldNum" sz="quarter" idx="11"/>
          </p:nvPr>
        </p:nvSpPr>
        <p:spPr>
          <a:xfrm>
            <a:off x="1631950" y="6454776"/>
            <a:ext cx="1111250" cy="315913"/>
          </a:xfrm>
        </p:spPr>
        <p:txBody>
          <a:bodyPr/>
          <a:lstStyle/>
          <a:p>
            <a:fld id="{D7F37F74-05E2-4DA8-89A8-0CBB3F607055}" type="slidenum">
              <a:rPr lang="en-US" smtClean="0"/>
              <a:pPr/>
              <a:t>9</a:t>
            </a:fld>
            <a:endParaRPr lang="en-US" dirty="0"/>
          </a:p>
        </p:txBody>
      </p:sp>
      <p:sp>
        <p:nvSpPr>
          <p:cNvPr id="21" name="Rectangle 20">
            <a:extLst>
              <a:ext uri="{FF2B5EF4-FFF2-40B4-BE49-F238E27FC236}">
                <a16:creationId xmlns:a16="http://schemas.microsoft.com/office/drawing/2014/main" id="{3AC6A009-5AF4-4B88-82EB-DE80C7EE5F3E}"/>
              </a:ext>
            </a:extLst>
          </p:cNvPr>
          <p:cNvSpPr/>
          <p:nvPr/>
        </p:nvSpPr>
        <p:spPr>
          <a:xfrm>
            <a:off x="6934200" y="6404811"/>
            <a:ext cx="3444608" cy="261610"/>
          </a:xfrm>
          <a:prstGeom prst="rect">
            <a:avLst/>
          </a:prstGeom>
        </p:spPr>
        <p:txBody>
          <a:bodyPr wrap="square">
            <a:spAutoFit/>
          </a:bodyPr>
          <a:lstStyle/>
          <a:p>
            <a:pPr algn="r"/>
            <a:r>
              <a:rPr lang="fa-IR" sz="1100" b="1" dirty="0">
                <a:cs typeface="B Yagut" panose="00000400000000000000" pitchFamily="2" charset="-78"/>
              </a:rPr>
              <a:t>رهبری و مدیریت برای روسای دانشگاه‌ها</a:t>
            </a:r>
            <a:endParaRPr lang="en-US" sz="1100" b="1" dirty="0">
              <a:cs typeface="B Yagut" panose="00000400000000000000" pitchFamily="2" charset="-78"/>
            </a:endParaRPr>
          </a:p>
        </p:txBody>
      </p:sp>
      <p:graphicFrame>
        <p:nvGraphicFramePr>
          <p:cNvPr id="22" name="Content Placeholder 4"/>
          <p:cNvGraphicFramePr>
            <a:graphicFrameLocks/>
          </p:cNvGraphicFramePr>
          <p:nvPr>
            <p:extLst>
              <p:ext uri="{D42A27DB-BD31-4B8C-83A1-F6EECF244321}">
                <p14:modId xmlns:p14="http://schemas.microsoft.com/office/powerpoint/2010/main" val="1618297822"/>
              </p:ext>
            </p:extLst>
          </p:nvPr>
        </p:nvGraphicFramePr>
        <p:xfrm>
          <a:off x="66640" y="99893"/>
          <a:ext cx="1966176" cy="15847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05678686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180</TotalTime>
  <Words>3831</Words>
  <Application>Microsoft Office PowerPoint</Application>
  <PresentationFormat>Widescreen</PresentationFormat>
  <Paragraphs>508</Paragraphs>
  <Slides>31</Slides>
  <Notes>15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44" baseType="lpstr">
      <vt:lpstr>Arial</vt:lpstr>
      <vt:lpstr>Arial Black</vt:lpstr>
      <vt:lpstr>Calibri</vt:lpstr>
      <vt:lpstr>Calibri Light</vt:lpstr>
      <vt:lpstr>inherit</vt:lpstr>
      <vt:lpstr>IranNastaliq</vt:lpstr>
      <vt:lpstr>Tahoma</vt:lpstr>
      <vt:lpstr>Times New Roman</vt:lpstr>
      <vt:lpstr>Verdana</vt:lpstr>
      <vt:lpstr>Wingdings</vt:lpstr>
      <vt:lpstr>Office Theme</vt:lpstr>
      <vt:lpstr>Clip</vt:lpstr>
      <vt:lpstr>CorelDRAW!</vt:lpstr>
      <vt:lpstr>مدیریت تغییر  برای معاونان پشتیبانی دانشگاه های علوم پزشکی منتخب </vt:lpstr>
      <vt:lpstr>ذَلِكَ بِأَنَّ اللَّهَ لَمْ يَكُ مُغَيِّرًا نِعْمَةً أَنْعَمَهَا عَلَى قَوْمٍ حَتَّى يُغَيِّرُوا مَا بِأَنْفُسِهِمْ وَأَنَّ اللَّهَ سَمِيعٌ عَلِيمٌ سوره مبارکه انفال- آیه ۵۳</vt:lpstr>
      <vt:lpstr>اهداف</vt:lpstr>
      <vt:lpstr>یک روز مثل هر روز</vt:lpstr>
      <vt:lpstr>برنامه یا رویا؟</vt:lpstr>
      <vt:lpstr>طراحی و ایجاد تغییر ضروری است</vt:lpstr>
      <vt:lpstr>ماهیت، سطوح و دامنه تغییرات</vt:lpstr>
      <vt:lpstr>ماهیت تغییر بر روی چگونگی آن اثرگذار است</vt:lpstr>
      <vt:lpstr>سطوحی که می توان در آن تغییر ایجاد نمود</vt:lpstr>
      <vt:lpstr>چه کسانی مسئولیت گرفتن چه نوع تصمیماتی را دارند؟</vt:lpstr>
      <vt:lpstr>دامنه تغییر باید در نظر گرفته شود</vt:lpstr>
      <vt:lpstr>پیامهای کلیدی</vt:lpstr>
      <vt:lpstr>کاش لااقل روشی بود ....</vt:lpstr>
      <vt:lpstr>ورزش فکری</vt:lpstr>
      <vt:lpstr>مدل های مدیریت تغییر </vt:lpstr>
      <vt:lpstr>گامهای تغییربر اساس مدل جان کاتر</vt:lpstr>
      <vt:lpstr>گامهای تغییربر اساس مدل جان کاتر</vt:lpstr>
      <vt:lpstr>گامهای تغییربر اساس مدل جان کاتر</vt:lpstr>
      <vt:lpstr>گامهای تغییربر اساس مدل جان کاتر</vt:lpstr>
      <vt:lpstr>گامهای تغییربر اساس مدل جان کاتر</vt:lpstr>
      <vt:lpstr>گامهای تغییربر اساس مدل جان کاتر</vt:lpstr>
      <vt:lpstr>گامهای تغییربر اساس مدل جان کاتر</vt:lpstr>
      <vt:lpstr>گامهای تغییربر اساس مدل جان کاتر</vt:lpstr>
      <vt:lpstr>دلایل عدم موفقیت و الزامات موفقیت </vt:lpstr>
      <vt:lpstr>مراحل تغییر موفق</vt:lpstr>
      <vt:lpstr>PowerPoint Presentation</vt:lpstr>
      <vt:lpstr>دستورالعمل هایی برای مدیریت تغییر وجود دارد، اما..</vt:lpstr>
      <vt:lpstr>برخی الزامات برای موفقیت</vt:lpstr>
      <vt:lpstr>حفظ تغییر نیازمند تعادل بین جنبه های فنی و انسانی است</vt:lpstr>
      <vt:lpstr>آزمون (Test) یا اجرای آزمایشی (Pilot) قبل از اجرا</vt:lpstr>
      <vt:lpstr>پیامهای کلیدی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SaBa User</cp:lastModifiedBy>
  <cp:revision>28</cp:revision>
  <dcterms:created xsi:type="dcterms:W3CDTF">2019-05-01T11:16:56Z</dcterms:created>
  <dcterms:modified xsi:type="dcterms:W3CDTF">2022-10-13T03:08:18Z</dcterms:modified>
</cp:coreProperties>
</file>