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5" r:id="rId2"/>
  </p:sldMasterIdLst>
  <p:notesMasterIdLst>
    <p:notesMasterId r:id="rId64"/>
  </p:notesMasterIdLst>
  <p:sldIdLst>
    <p:sldId id="401" r:id="rId3"/>
    <p:sldId id="256" r:id="rId4"/>
    <p:sldId id="402" r:id="rId5"/>
    <p:sldId id="407" r:id="rId6"/>
    <p:sldId id="408" r:id="rId7"/>
    <p:sldId id="257" r:id="rId8"/>
    <p:sldId id="400" r:id="rId9"/>
    <p:sldId id="258" r:id="rId10"/>
    <p:sldId id="269" r:id="rId11"/>
    <p:sldId id="259" r:id="rId12"/>
    <p:sldId id="395" r:id="rId13"/>
    <p:sldId id="270" r:id="rId14"/>
    <p:sldId id="271" r:id="rId15"/>
    <p:sldId id="403" r:id="rId16"/>
    <p:sldId id="396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67" r:id="rId26"/>
    <p:sldId id="280" r:id="rId27"/>
    <p:sldId id="409" r:id="rId28"/>
    <p:sldId id="284" r:id="rId29"/>
    <p:sldId id="281" r:id="rId30"/>
    <p:sldId id="282" r:id="rId31"/>
    <p:sldId id="283" r:id="rId32"/>
    <p:sldId id="376" r:id="rId33"/>
    <p:sldId id="260" r:id="rId34"/>
    <p:sldId id="377" r:id="rId35"/>
    <p:sldId id="384" r:id="rId36"/>
    <p:sldId id="385" r:id="rId37"/>
    <p:sldId id="378" r:id="rId38"/>
    <p:sldId id="380" r:id="rId39"/>
    <p:sldId id="381" r:id="rId40"/>
    <p:sldId id="388" r:id="rId41"/>
    <p:sldId id="382" r:id="rId42"/>
    <p:sldId id="383" r:id="rId43"/>
    <p:sldId id="404" r:id="rId44"/>
    <p:sldId id="386" r:id="rId45"/>
    <p:sldId id="387" r:id="rId46"/>
    <p:sldId id="397" r:id="rId47"/>
    <p:sldId id="398" r:id="rId48"/>
    <p:sldId id="399" r:id="rId49"/>
    <p:sldId id="328" r:id="rId50"/>
    <p:sldId id="329" r:id="rId51"/>
    <p:sldId id="330" r:id="rId52"/>
    <p:sldId id="390" r:id="rId53"/>
    <p:sldId id="292" r:id="rId54"/>
    <p:sldId id="293" r:id="rId55"/>
    <p:sldId id="294" r:id="rId56"/>
    <p:sldId id="295" r:id="rId57"/>
    <p:sldId id="296" r:id="rId58"/>
    <p:sldId id="393" r:id="rId59"/>
    <p:sldId id="391" r:id="rId60"/>
    <p:sldId id="405" r:id="rId61"/>
    <p:sldId id="406" r:id="rId62"/>
    <p:sldId id="371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703D0-7C3C-4FAE-9B71-509ED0CE929D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93580-8CC8-4E48-AE1E-B71A42EAC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93580-8CC8-4E48-AE1E-B71A42EACCF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29AA-C15E-484A-AEF0-243F32CC2639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D555B46-4865-420F-A031-A47815216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29AA-C15E-484A-AEF0-243F32CC2639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555B46-4865-420F-A031-A47815216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0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29AA-C15E-484A-AEF0-243F32CC2639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555B46-4865-420F-A031-A478152161A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7749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29AA-C15E-484A-AEF0-243F32CC2639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555B46-4865-420F-A031-A47815216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73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29AA-C15E-484A-AEF0-243F32CC2639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555B46-4865-420F-A031-A478152161A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1920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29AA-C15E-484A-AEF0-243F32CC2639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555B46-4865-420F-A031-A47815216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5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29AA-C15E-484A-AEF0-243F32CC2639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5B46-4865-420F-A031-A47815216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74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29AA-C15E-484A-AEF0-243F32CC2639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5B46-4865-420F-A031-A47815216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6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7AA7-C5F7-4EFF-B734-68748AC85CAE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D4BF-6BDC-42A0-929B-5F32BEA62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39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7AA7-C5F7-4EFF-B734-68748AC85CAE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D4BF-6BDC-42A0-929B-5F32BEA62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77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7AA7-C5F7-4EFF-B734-68748AC85CAE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D4BF-6BDC-42A0-929B-5F32BEA6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4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29AA-C15E-484A-AEF0-243F32CC2639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5B46-4865-420F-A031-A47815216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87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7AA7-C5F7-4EFF-B734-68748AC85CAE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D4BF-6BDC-42A0-929B-5F32BEA6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36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7AA7-C5F7-4EFF-B734-68748AC85CAE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D4BF-6BDC-42A0-929B-5F32BEA6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84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7AA7-C5F7-4EFF-B734-68748AC85CAE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D4BF-6BDC-42A0-929B-5F32BEA6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3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7AA7-C5F7-4EFF-B734-68748AC85CAE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D4BF-6BDC-42A0-929B-5F32BEA6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24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7AA7-C5F7-4EFF-B734-68748AC85CAE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D4BF-6BDC-42A0-929B-5F32BEA6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79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7AA7-C5F7-4EFF-B734-68748AC85CAE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D4BF-6BDC-42A0-929B-5F32BEA6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24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7AA7-C5F7-4EFF-B734-68748AC85CAE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D4BF-6BDC-42A0-929B-5F32BEA6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88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7AA7-C5F7-4EFF-B734-68748AC85CAE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D4BF-6BDC-42A0-929B-5F32BEA6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4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29AA-C15E-484A-AEF0-243F32CC2639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555B46-4865-420F-A031-A47815216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9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29AA-C15E-484A-AEF0-243F32CC2639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555B46-4865-420F-A031-A47815216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7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29AA-C15E-484A-AEF0-243F32CC2639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555B46-4865-420F-A031-A47815216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4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29AA-C15E-484A-AEF0-243F32CC2639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5B46-4865-420F-A031-A47815216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3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29AA-C15E-484A-AEF0-243F32CC2639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5B46-4865-420F-A031-A47815216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7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29AA-C15E-484A-AEF0-243F32CC2639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5B46-4865-420F-A031-A47815216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9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29AA-C15E-484A-AEF0-243F32CC2639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555B46-4865-420F-A031-A47815216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1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229AA-C15E-484A-AEF0-243F32CC2639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D555B46-4865-420F-A031-A47815216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C8E7AA7-C5F7-4EFF-B734-68748AC85CAE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8B8D4BF-6BDC-42A0-929B-5F32BEA6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78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2492896"/>
            <a:ext cx="571730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54817"/>
      </p:ext>
    </p:extLst>
  </p:cSld>
  <p:clrMapOvr>
    <a:masterClrMapping/>
  </p:clrMapOvr>
  <p:transition spd="slow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C3BC3-39C1-46DB-94AC-85CF6C998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EDDBD96-88CE-4FEA-8A5F-314341334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16" y="720544"/>
            <a:ext cx="10835880" cy="5760720"/>
          </a:xfrm>
        </p:spPr>
      </p:pic>
    </p:spTree>
    <p:extLst>
      <p:ext uri="{BB962C8B-B14F-4D97-AF65-F5344CB8AC3E}">
        <p14:creationId xmlns:p14="http://schemas.microsoft.com/office/powerpoint/2010/main" val="440605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E589B-0B29-493B-9B6D-B5196095B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ماده 1: فعالیت های فرهنگی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D18AA-FFC6-428D-B55B-4A33DC659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05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C94F3-3062-4E44-9713-7C6A4F05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C1659A1-4D3F-47EB-9A90-555A8AA08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39" y="624110"/>
            <a:ext cx="10761161" cy="6858000"/>
          </a:xfrm>
        </p:spPr>
      </p:pic>
    </p:spTree>
    <p:extLst>
      <p:ext uri="{BB962C8B-B14F-4D97-AF65-F5344CB8AC3E}">
        <p14:creationId xmlns:p14="http://schemas.microsoft.com/office/powerpoint/2010/main" val="2287543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781A-4C17-4B84-8952-ED555248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EEEA8B-6333-46FD-AD84-585882120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52" y="824714"/>
            <a:ext cx="10539993" cy="5943600"/>
          </a:xfrm>
        </p:spPr>
      </p:pic>
    </p:spTree>
    <p:extLst>
      <p:ext uri="{BB962C8B-B14F-4D97-AF65-F5344CB8AC3E}">
        <p14:creationId xmlns:p14="http://schemas.microsoft.com/office/powerpoint/2010/main" val="777652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D8E4E-672F-4359-A177-B2AA7710A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4EB177-49D7-4610-9B69-BC9BCE25E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57" y="61731"/>
            <a:ext cx="10222052" cy="6766560"/>
          </a:xfrm>
        </p:spPr>
      </p:pic>
    </p:spTree>
    <p:extLst>
      <p:ext uri="{BB962C8B-B14F-4D97-AF65-F5344CB8AC3E}">
        <p14:creationId xmlns:p14="http://schemas.microsoft.com/office/powerpoint/2010/main" val="3693547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E59B1-8283-4206-8578-E24C0EC3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ماده 2: فعالیت های آموزشی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14BA5-76EA-46D8-B346-4FB113D60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99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6EA12-F07D-4A10-B439-FBDCCCEFC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34C650-73A6-41CF-9133-9E473D843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96" y="404191"/>
            <a:ext cx="10499604" cy="6217920"/>
          </a:xfrm>
        </p:spPr>
      </p:pic>
    </p:spTree>
    <p:extLst>
      <p:ext uri="{BB962C8B-B14F-4D97-AF65-F5344CB8AC3E}">
        <p14:creationId xmlns:p14="http://schemas.microsoft.com/office/powerpoint/2010/main" val="3743817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3851F-6D98-4BAF-B19B-5AE790F54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8B09C5-28B7-443B-BEA4-F6185FDBF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04" y="246929"/>
            <a:ext cx="10523961" cy="6492240"/>
          </a:xfrm>
        </p:spPr>
      </p:pic>
    </p:spTree>
    <p:extLst>
      <p:ext uri="{BB962C8B-B14F-4D97-AF65-F5344CB8AC3E}">
        <p14:creationId xmlns:p14="http://schemas.microsoft.com/office/powerpoint/2010/main" val="588060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0C786-7955-4736-BE14-17AD1584E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68EF5E2-5F13-4C90-AFE4-9633214BF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11" y="154326"/>
            <a:ext cx="10069090" cy="6675120"/>
          </a:xfrm>
        </p:spPr>
      </p:pic>
    </p:spTree>
    <p:extLst>
      <p:ext uri="{BB962C8B-B14F-4D97-AF65-F5344CB8AC3E}">
        <p14:creationId xmlns:p14="http://schemas.microsoft.com/office/powerpoint/2010/main" val="3491206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07DEB-9F94-483E-A0F6-AF6763B5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91505F-2B3D-4723-A60A-9CD1BA980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26" y="802516"/>
            <a:ext cx="10448151" cy="5394960"/>
          </a:xfrm>
        </p:spPr>
      </p:pic>
    </p:spTree>
    <p:extLst>
      <p:ext uri="{BB962C8B-B14F-4D97-AF65-F5344CB8AC3E}">
        <p14:creationId xmlns:p14="http://schemas.microsoft.com/office/powerpoint/2010/main" val="269036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5BA07-57D1-4BA0-B503-66A447EF2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dirty="0">
                <a:cs typeface="B Farnaz" panose="00000400000000000000" pitchFamily="2" charset="-78"/>
              </a:rPr>
              <a:t>آشنایی با روند ارتقا مرتبه و نحوه تکمیل فرم های ارتقا</a:t>
            </a:r>
            <a:endParaRPr lang="en-US" dirty="0">
              <a:cs typeface="B Farnaz" panose="0000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B6C9A-2B77-4D92-B5DF-3C85CBB7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7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57CF-32A2-4D6F-9331-E36FCA6CB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678E6C-EF3C-4B41-9AB2-FF179AA3B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27" y="883535"/>
            <a:ext cx="10589813" cy="4846320"/>
          </a:xfrm>
        </p:spPr>
      </p:pic>
    </p:spTree>
    <p:extLst>
      <p:ext uri="{BB962C8B-B14F-4D97-AF65-F5344CB8AC3E}">
        <p14:creationId xmlns:p14="http://schemas.microsoft.com/office/powerpoint/2010/main" val="2516513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F26C-6BFA-473C-A788-CDAE0EC5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7F8B93-B7D4-431F-8DCF-93DE3C62B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63" y="374250"/>
            <a:ext cx="10420684" cy="6400800"/>
          </a:xfrm>
        </p:spPr>
      </p:pic>
    </p:spTree>
    <p:extLst>
      <p:ext uri="{BB962C8B-B14F-4D97-AF65-F5344CB8AC3E}">
        <p14:creationId xmlns:p14="http://schemas.microsoft.com/office/powerpoint/2010/main" val="1851758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5C05E-63D4-48F7-A7BD-A0977C1C2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740CDC-A714-43B5-A7C7-C8D6E619F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297" y="73303"/>
            <a:ext cx="10233624" cy="6766560"/>
          </a:xfrm>
        </p:spPr>
      </p:pic>
    </p:spTree>
    <p:extLst>
      <p:ext uri="{BB962C8B-B14F-4D97-AF65-F5344CB8AC3E}">
        <p14:creationId xmlns:p14="http://schemas.microsoft.com/office/powerpoint/2010/main" val="171220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B7DF7-8F2F-477F-8403-859355C3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2DBDF9-15BD-4048-946A-417B76CB9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68" y="374245"/>
            <a:ext cx="10327308" cy="6309360"/>
          </a:xfrm>
        </p:spPr>
      </p:pic>
    </p:spTree>
    <p:extLst>
      <p:ext uri="{BB962C8B-B14F-4D97-AF65-F5344CB8AC3E}">
        <p14:creationId xmlns:p14="http://schemas.microsoft.com/office/powerpoint/2010/main" val="4095792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2C48A5-E69F-453F-862A-7E48CC849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34" y="0"/>
            <a:ext cx="10175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2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D96F5B-2E4D-424B-8C7D-2C0C825DD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42" y="304364"/>
            <a:ext cx="7097115" cy="62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29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D5D06-5A30-A0BD-BB49-30B4B6D5D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026" y="45146"/>
            <a:ext cx="8964943" cy="68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50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20641-2777-417C-81DC-ED7673AA8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ماده 3: فعالیت های پژوهشی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3DA46-CBB3-4201-A4B8-15CAF16B9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24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C81E18-4A17-4A78-A9CC-3C6E5D3D7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170" y="0"/>
            <a:ext cx="6767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03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CD7006-3306-4DA3-9618-AC9B146B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5107"/>
            <a:ext cx="12192000" cy="464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1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89B77-D4D1-4811-91F2-F96E36E6D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A5D547-0C54-4FD4-B598-189CFCEBE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17" y="61733"/>
            <a:ext cx="4260766" cy="6766560"/>
          </a:xfrm>
        </p:spPr>
      </p:pic>
    </p:spTree>
    <p:extLst>
      <p:ext uri="{BB962C8B-B14F-4D97-AF65-F5344CB8AC3E}">
        <p14:creationId xmlns:p14="http://schemas.microsoft.com/office/powerpoint/2010/main" val="3523099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A1D22A-E038-4C3F-84AE-2A082736A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732" y="0"/>
            <a:ext cx="7268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81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D858D9-11C8-466A-A1E7-CD4D2A676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4" t="18760" r="24913" b="14883"/>
          <a:stretch/>
        </p:blipFill>
        <p:spPr>
          <a:xfrm>
            <a:off x="1180214" y="106326"/>
            <a:ext cx="9973339" cy="675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27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833A-480C-4EE6-B5AD-33C0FAF32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45DC27-E752-49BC-81C9-A3DC5C870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170" y="2136512"/>
            <a:ext cx="7773485" cy="3772426"/>
          </a:xfrm>
        </p:spPr>
      </p:pic>
    </p:spTree>
    <p:extLst>
      <p:ext uri="{BB962C8B-B14F-4D97-AF65-F5344CB8AC3E}">
        <p14:creationId xmlns:p14="http://schemas.microsoft.com/office/powerpoint/2010/main" val="2989718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A259A-0A44-439D-8B0F-2AF15528B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31EC13-6752-40D2-AC18-F272857F8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87" y="281654"/>
            <a:ext cx="10344302" cy="6583680"/>
          </a:xfrm>
        </p:spPr>
      </p:pic>
    </p:spTree>
    <p:extLst>
      <p:ext uri="{BB962C8B-B14F-4D97-AF65-F5344CB8AC3E}">
        <p14:creationId xmlns:p14="http://schemas.microsoft.com/office/powerpoint/2010/main" val="2420317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10CFD-159B-470E-99C4-CC90A2B0B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1D17539-AC10-4960-BC4D-FE41FBFA73C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978219"/>
              </p:ext>
            </p:extLst>
          </p:nvPr>
        </p:nvGraphicFramePr>
        <p:xfrm>
          <a:off x="2589213" y="1852613"/>
          <a:ext cx="8915400" cy="210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0848" imgH="1402408" progId="Word.Document.12">
                  <p:embed/>
                </p:oleObj>
              </mc:Choice>
              <mc:Fallback>
                <p:oleObj name="Document" r:id="rId2" imgW="5940848" imgH="14024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89213" y="1852613"/>
                        <a:ext cx="8915400" cy="210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25439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B1FBA-4F80-43A5-8A9A-CA9157CBE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73111-7A8E-456B-9E1D-8AF3BE6E4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AADFDCF-DAAB-4B49-B5E2-71ADACFD33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231623"/>
              </p:ext>
            </p:extLst>
          </p:nvPr>
        </p:nvGraphicFramePr>
        <p:xfrm>
          <a:off x="5912206" y="832204"/>
          <a:ext cx="4413250" cy="604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413880" imgH="6047371" progId="Word.Document.12">
                  <p:embed/>
                </p:oleObj>
              </mc:Choice>
              <mc:Fallback>
                <p:oleObj name="Document" r:id="rId2" imgW="4413880" imgH="60473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12206" y="832204"/>
                        <a:ext cx="4413250" cy="604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6314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1028D-17E5-4EE8-8E45-8D1E5A0B0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8B78B-6FF5-4856-8008-3481B3136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F016B-B81F-4D58-8344-0BB277D73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99" y="2104000"/>
            <a:ext cx="10296001" cy="26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36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60139-21D9-46FF-9672-33F7C7974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2621D-E4FB-446B-BB80-48BB6489A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51A4AB-5C4A-4B68-A8C6-43BBA1F64F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29"/>
          <a:stretch/>
        </p:blipFill>
        <p:spPr>
          <a:xfrm>
            <a:off x="383823" y="2179674"/>
            <a:ext cx="11790778" cy="259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735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AAED-7DF3-47D9-A160-9A1DE61E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0738C5-5529-4E80-AD98-2ED7DFCF0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62" y="235354"/>
            <a:ext cx="10327599" cy="6400800"/>
          </a:xfrm>
        </p:spPr>
      </p:pic>
    </p:spTree>
    <p:extLst>
      <p:ext uri="{BB962C8B-B14F-4D97-AF65-F5344CB8AC3E}">
        <p14:creationId xmlns:p14="http://schemas.microsoft.com/office/powerpoint/2010/main" val="3520565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2304-007B-468B-9341-19C7AB2E4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297651-78EB-4736-BB1E-966444410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81" y="108031"/>
            <a:ext cx="5420940" cy="6766560"/>
          </a:xfrm>
        </p:spPr>
      </p:pic>
    </p:spTree>
    <p:extLst>
      <p:ext uri="{BB962C8B-B14F-4D97-AF65-F5344CB8AC3E}">
        <p14:creationId xmlns:p14="http://schemas.microsoft.com/office/powerpoint/2010/main" val="194999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6988-789E-A3DE-D1D2-0E5A819C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26BA14-EF2B-2B9C-B76E-EB37C76E7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253" y="87825"/>
            <a:ext cx="7577086" cy="6766560"/>
          </a:xfrm>
        </p:spPr>
      </p:pic>
    </p:spTree>
    <p:extLst>
      <p:ext uri="{BB962C8B-B14F-4D97-AF65-F5344CB8AC3E}">
        <p14:creationId xmlns:p14="http://schemas.microsoft.com/office/powerpoint/2010/main" val="2420732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0FD5A-6F60-4B35-B8DA-95E51CA4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B0C70-453F-4126-B29A-872149128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5579C-A7D6-49E3-A932-4CF024600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996"/>
            <a:ext cx="12192000" cy="522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492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88932-5D11-4094-BB31-5D89173A8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C423CE-0200-4725-9224-8034682A8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15" y="68290"/>
            <a:ext cx="6766560" cy="6766560"/>
          </a:xfrm>
        </p:spPr>
      </p:pic>
    </p:spTree>
    <p:extLst>
      <p:ext uri="{BB962C8B-B14F-4D97-AF65-F5344CB8AC3E}">
        <p14:creationId xmlns:p14="http://schemas.microsoft.com/office/powerpoint/2010/main" val="38515786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B0643-A6B6-0D2D-D716-C4E749291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76F758-B8DC-CF21-CDA1-AC4DDBAB2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32" y="502920"/>
            <a:ext cx="5788883" cy="5852160"/>
          </a:xfrm>
        </p:spPr>
      </p:pic>
    </p:spTree>
    <p:extLst>
      <p:ext uri="{BB962C8B-B14F-4D97-AF65-F5344CB8AC3E}">
        <p14:creationId xmlns:p14="http://schemas.microsoft.com/office/powerpoint/2010/main" val="7394091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8F8C-FAFA-4024-912B-3A058E561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A245A5-D8B4-47D8-8452-4C587265A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27" y="339525"/>
            <a:ext cx="10142317" cy="6400800"/>
          </a:xfrm>
        </p:spPr>
      </p:pic>
    </p:spTree>
    <p:extLst>
      <p:ext uri="{BB962C8B-B14F-4D97-AF65-F5344CB8AC3E}">
        <p14:creationId xmlns:p14="http://schemas.microsoft.com/office/powerpoint/2010/main" val="24715495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BD204-1FD6-4E83-937F-E8EB31369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D8429-9AAE-4132-9175-D2CF84935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کسب امتیاز گایدلاین، پروتکل </a:t>
            </a:r>
          </a:p>
          <a:p>
            <a:pPr algn="r" rtl="1"/>
            <a:r>
              <a:rPr lang="fa-IR" dirty="0"/>
              <a:t>کسب امتیاز راه اندازی فعالیت جدید و نوآورانه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419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0FD0-3146-4531-8538-B479CC9E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0BD41A5-A763-4105-ADB3-A67CD4415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52" y="27002"/>
            <a:ext cx="5645886" cy="7040880"/>
          </a:xfrm>
        </p:spPr>
      </p:pic>
    </p:spTree>
    <p:extLst>
      <p:ext uri="{BB962C8B-B14F-4D97-AF65-F5344CB8AC3E}">
        <p14:creationId xmlns:p14="http://schemas.microsoft.com/office/powerpoint/2010/main" val="26019256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50B19-F567-4920-97E0-57D137588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D82F92-D924-4626-9C32-BC6A65C83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68" y="142751"/>
            <a:ext cx="4964226" cy="6675120"/>
          </a:xfrm>
        </p:spPr>
      </p:pic>
    </p:spTree>
    <p:extLst>
      <p:ext uri="{BB962C8B-B14F-4D97-AF65-F5344CB8AC3E}">
        <p14:creationId xmlns:p14="http://schemas.microsoft.com/office/powerpoint/2010/main" val="29112794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7EE00-5EE4-4BA3-B2C2-DC55B4E1C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4D60A0-A600-4A62-9780-A4FF084C0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82" y="189050"/>
            <a:ext cx="5355780" cy="6583680"/>
          </a:xfrm>
        </p:spPr>
      </p:pic>
    </p:spTree>
    <p:extLst>
      <p:ext uri="{BB962C8B-B14F-4D97-AF65-F5344CB8AC3E}">
        <p14:creationId xmlns:p14="http://schemas.microsoft.com/office/powerpoint/2010/main" val="5737106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28038-34DC-4302-9F52-5D515486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218" y="19387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3600" b="1" dirty="0">
                <a:latin typeface="BNazanin,Bold"/>
                <a:cs typeface="B Nazanin" panose="00000400000000000000" pitchFamily="2" charset="-78"/>
              </a:rPr>
              <a:t>شروط لازم جهت ارتقاء از ماده 3 اعضاء هیأت علمی آموزشی</a:t>
            </a:r>
            <a:endParaRPr lang="en-US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75645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57DDAE-5443-410F-8D4D-4BDA76FC6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88" t="37675" r="21337" b="6357"/>
          <a:stretch/>
        </p:blipFill>
        <p:spPr>
          <a:xfrm>
            <a:off x="925032" y="1010094"/>
            <a:ext cx="10845209" cy="541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3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23A1-73CF-39F5-3629-D3A79C162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254898-FC0D-0342-924B-E6695E695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368" y="72329"/>
            <a:ext cx="6449743" cy="6949440"/>
          </a:xfrm>
        </p:spPr>
      </p:pic>
    </p:spTree>
    <p:extLst>
      <p:ext uri="{BB962C8B-B14F-4D97-AF65-F5344CB8AC3E}">
        <p14:creationId xmlns:p14="http://schemas.microsoft.com/office/powerpoint/2010/main" val="30568609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6B16F-23D8-4A25-BD8D-3C8EFA5F9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51" t="14728" r="20727" b="6977"/>
          <a:stretch/>
        </p:blipFill>
        <p:spPr>
          <a:xfrm>
            <a:off x="414670" y="435936"/>
            <a:ext cx="11419367" cy="626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860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35486-2654-4F35-8FA0-26AC58AA9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ماده 4: فعالیتهای اجرائی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DE57D-7BA5-4DAA-8C7C-CEC165168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293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3A6BB7-4958-4358-B9B2-CA2E8A770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938" y="0"/>
            <a:ext cx="7886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748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9D5FD1-C53F-48DB-BFBB-31971B5F7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585"/>
            <a:ext cx="12192000" cy="465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075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BDA291-80FC-4E8A-B6A3-FF06B6946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19" y="0"/>
            <a:ext cx="8178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336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E06244-7D0F-4D49-9B57-8981941CC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287"/>
            <a:ext cx="12192000" cy="653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90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4A3EA2-093A-4D5C-9D23-2D095ED8A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13" y="0"/>
            <a:ext cx="10151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101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E9D7A8-8460-4617-AED4-A5DAF8F1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326" y="201880"/>
            <a:ext cx="6315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937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AEFE4D-3844-4755-87D7-523E8C27C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653" y="204337"/>
            <a:ext cx="5858693" cy="64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743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161F2E-A4A8-6B95-D748-A73ABDD20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18" y="237679"/>
            <a:ext cx="10526594" cy="63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4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F90E6-3BE0-4B3D-AF58-CACB5FAB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98F5C-7F38-4F25-88D4-863C230FD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62D89F-D8BA-4BD3-91E2-ACE189755B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44" t="17047" r="32310" b="6667"/>
          <a:stretch/>
        </p:blipFill>
        <p:spPr>
          <a:xfrm>
            <a:off x="3599725" y="0"/>
            <a:ext cx="5778519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326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774A7-27E4-75E5-54BD-C6AD7905F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80" y="413916"/>
            <a:ext cx="10517068" cy="60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304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D0099-8EEA-4334-A0BC-54C9D5BC0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33" y="0"/>
            <a:ext cx="6422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0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0525-1C6E-48D8-9D09-18993B389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299363-2A37-4497-9250-1C37A091D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51" y="786989"/>
            <a:ext cx="9692639" cy="4846320"/>
          </a:xfrm>
        </p:spPr>
      </p:pic>
    </p:spTree>
    <p:extLst>
      <p:ext uri="{BB962C8B-B14F-4D97-AF65-F5344CB8AC3E}">
        <p14:creationId xmlns:p14="http://schemas.microsoft.com/office/powerpoint/2010/main" val="2860764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1ABC-02DB-4065-8054-43157F922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E7D19C1-55DB-4D70-99A8-90A62E03F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1" y="1264555"/>
            <a:ext cx="11787983" cy="5303520"/>
          </a:xfrm>
        </p:spPr>
      </p:pic>
    </p:spTree>
    <p:extLst>
      <p:ext uri="{BB962C8B-B14F-4D97-AF65-F5344CB8AC3E}">
        <p14:creationId xmlns:p14="http://schemas.microsoft.com/office/powerpoint/2010/main" val="216188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D2BA8-7762-4F1A-BDDE-98809E86E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B2BAFA-E499-4A4B-B61F-156AF5FC5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27" y="1267449"/>
            <a:ext cx="11575835" cy="5029200"/>
          </a:xfrm>
        </p:spPr>
      </p:pic>
    </p:spTree>
    <p:extLst>
      <p:ext uri="{BB962C8B-B14F-4D97-AF65-F5344CB8AC3E}">
        <p14:creationId xmlns:p14="http://schemas.microsoft.com/office/powerpoint/2010/main" val="293344492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900</TotalTime>
  <Words>59</Words>
  <Application>Microsoft Office PowerPoint</Application>
  <PresentationFormat>Widescreen</PresentationFormat>
  <Paragraphs>9</Paragraphs>
  <Slides>61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Arial Narrow</vt:lpstr>
      <vt:lpstr>BNazanin,Bold</vt:lpstr>
      <vt:lpstr>Calibri</vt:lpstr>
      <vt:lpstr>Century Gothic</vt:lpstr>
      <vt:lpstr>Wingdings 3</vt:lpstr>
      <vt:lpstr>Wisp</vt:lpstr>
      <vt:lpstr>Horizon</vt:lpstr>
      <vt:lpstr>Document</vt:lpstr>
      <vt:lpstr>PowerPoint Presentation</vt:lpstr>
      <vt:lpstr>آشنایی با روند ارتقا مرتبه و نحوه تکمیل فرم های ارتقا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ماده 1: فعالیت های فرهنگی</vt:lpstr>
      <vt:lpstr>PowerPoint Presentation</vt:lpstr>
      <vt:lpstr>PowerPoint Presentation</vt:lpstr>
      <vt:lpstr>PowerPoint Presentation</vt:lpstr>
      <vt:lpstr>ماده 2: فعالیت های آموزشی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ماده 3: فعالیت های پژوهشی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شروط لازم جهت ارتقاء از ماده 3 اعضاء هیأت علمی آموزشی</vt:lpstr>
      <vt:lpstr>PowerPoint Presentation</vt:lpstr>
      <vt:lpstr>PowerPoint Presentation</vt:lpstr>
      <vt:lpstr>ماده 4: فعالیتهای اجرائی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medtest</dc:creator>
  <cp:lastModifiedBy>drvahdatpor.b</cp:lastModifiedBy>
  <cp:revision>24</cp:revision>
  <dcterms:created xsi:type="dcterms:W3CDTF">2023-09-30T07:32:25Z</dcterms:created>
  <dcterms:modified xsi:type="dcterms:W3CDTF">2024-06-08T08:27:41Z</dcterms:modified>
</cp:coreProperties>
</file>