
<file path=[Content_Types].xml><?xml version="1.0" encoding="utf-8"?>
<Types xmlns="http://schemas.openxmlformats.org/package/2006/content-types">
  <Default Extension="png" ContentType="image/png"/>
  <Default Extension="jfif" ContentType="image/jpe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2"/>
  </p:notesMasterIdLst>
  <p:sldIdLst>
    <p:sldId id="256" r:id="rId2"/>
    <p:sldId id="313" r:id="rId3"/>
    <p:sldId id="258" r:id="rId4"/>
    <p:sldId id="259" r:id="rId5"/>
    <p:sldId id="261" r:id="rId6"/>
    <p:sldId id="285" r:id="rId7"/>
    <p:sldId id="289" r:id="rId8"/>
    <p:sldId id="265" r:id="rId9"/>
    <p:sldId id="284" r:id="rId10"/>
    <p:sldId id="268" r:id="rId11"/>
    <p:sldId id="295" r:id="rId12"/>
    <p:sldId id="308" r:id="rId13"/>
    <p:sldId id="316" r:id="rId14"/>
    <p:sldId id="323" r:id="rId15"/>
    <p:sldId id="324" r:id="rId16"/>
    <p:sldId id="325" r:id="rId17"/>
    <p:sldId id="326" r:id="rId18"/>
    <p:sldId id="306" r:id="rId19"/>
    <p:sldId id="297" r:id="rId20"/>
    <p:sldId id="270" r:id="rId21"/>
    <p:sldId id="271" r:id="rId22"/>
    <p:sldId id="272" r:id="rId23"/>
    <p:sldId id="273" r:id="rId24"/>
    <p:sldId id="274" r:id="rId25"/>
    <p:sldId id="275" r:id="rId26"/>
    <p:sldId id="276" r:id="rId27"/>
    <p:sldId id="278" r:id="rId28"/>
    <p:sldId id="279" r:id="rId29"/>
    <p:sldId id="311" r:id="rId30"/>
    <p:sldId id="312" r:id="rId31"/>
    <p:sldId id="314" r:id="rId32"/>
    <p:sldId id="315" r:id="rId33"/>
    <p:sldId id="280" r:id="rId34"/>
    <p:sldId id="281" r:id="rId35"/>
    <p:sldId id="318" r:id="rId36"/>
    <p:sldId id="319" r:id="rId37"/>
    <p:sldId id="320" r:id="rId38"/>
    <p:sldId id="321" r:id="rId39"/>
    <p:sldId id="287" r:id="rId40"/>
    <p:sldId id="28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9" autoAdjust="0"/>
    <p:restoredTop sz="94660"/>
  </p:normalViewPr>
  <p:slideViewPr>
    <p:cSldViewPr snapToGrid="0">
      <p:cViewPr varScale="1">
        <p:scale>
          <a:sx n="91" d="100"/>
          <a:sy n="91"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E241-446F-A919-CF74BCD7F1C0}"/>
              </c:ext>
            </c:extLst>
          </c:dPt>
          <c:dPt>
            <c:idx val="1"/>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E241-446F-A919-CF74BCD7F1C0}"/>
              </c:ext>
            </c:extLst>
          </c:dPt>
          <c:dPt>
            <c:idx val="2"/>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E241-446F-A919-CF74BCD7F1C0}"/>
              </c:ext>
            </c:extLst>
          </c:dPt>
          <c:dPt>
            <c:idx val="3"/>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E241-446F-A919-CF74BCD7F1C0}"/>
              </c:ext>
            </c:extLst>
          </c:dPt>
          <c:dLbls>
            <c:dLbl>
              <c:idx val="0"/>
              <c:layout>
                <c:manualLayout>
                  <c:x val="-0.14384133638184102"/>
                  <c:y val="0.10106987768475419"/>
                </c:manualLayout>
              </c:layout>
              <c:tx>
                <c:rich>
                  <a:bodyPr rot="0" spcFirstLastPara="1" vertOverflow="ellipsis" vert="horz" wrap="square" lIns="38100" tIns="19050" rIns="38100" bIns="19050" anchor="ctr" anchorCtr="1">
                    <a:noAutofit/>
                  </a:bodyPr>
                  <a:lstStyle/>
                  <a:p>
                    <a:pPr>
                      <a:defRPr sz="1330" b="1" i="0" u="none" strike="noStrike" kern="1200" spc="0" baseline="0">
                        <a:solidFill>
                          <a:schemeClr val="accent2"/>
                        </a:solidFill>
                        <a:latin typeface="+mn-lt"/>
                        <a:ea typeface="+mn-ea"/>
                        <a:cs typeface="+mn-cs"/>
                      </a:defRPr>
                    </a:pPr>
                    <a:fld id="{D09B436B-15B7-4BED-9896-ED612D654B59}" type="CATEGORYNAME">
                      <a:rPr lang="en-US" sz="2000">
                        <a:solidFill>
                          <a:schemeClr val="bg1"/>
                        </a:solidFill>
                        <a:latin typeface="Arial Black" panose="020B0A04020102020204" pitchFamily="34" charset="0"/>
                      </a:rPr>
                      <a:pPr>
                        <a:defRPr/>
                      </a:pPr>
                      <a:t>[CATEGORY NAME]</a:t>
                    </a:fld>
                    <a:r>
                      <a:rPr lang="en-US" baseline="0" dirty="0">
                        <a:solidFill>
                          <a:schemeClr val="tx1"/>
                        </a:solidFill>
                      </a:rPr>
                      <a:t>
</a:t>
                    </a:r>
                    <a:fld id="{D9D172E6-AFB0-4EC1-BB6D-49FC8F157DB2}" type="PERCENTAGE">
                      <a:rPr lang="en-US" sz="2000" baseline="0">
                        <a:solidFill>
                          <a:schemeClr val="bg1"/>
                        </a:solidFill>
                        <a:latin typeface="Arial Black" panose="020B0A04020102020204" pitchFamily="34" charset="0"/>
                      </a:rPr>
                      <a:pPr>
                        <a:defRPr/>
                      </a:pPr>
                      <a:t>[PERCENTAGE]</a:t>
                    </a:fld>
                    <a:endParaRPr lang="en-US"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2628069042769913"/>
                      <c:h val="0.20976427474867529"/>
                    </c:manualLayout>
                  </c15:layout>
                  <c15:dlblFieldTable/>
                  <c15:showDataLabelsRange val="0"/>
                </c:ext>
                <c:ext xmlns:c16="http://schemas.microsoft.com/office/drawing/2014/chart" uri="{C3380CC4-5D6E-409C-BE32-E72D297353CC}">
                  <c16:uniqueId val="{00000001-E241-446F-A919-CF74BCD7F1C0}"/>
                </c:ext>
              </c:extLst>
            </c:dLbl>
            <c:dLbl>
              <c:idx val="1"/>
              <c:layout>
                <c:manualLayout>
                  <c:x val="-0.20951484644193596"/>
                  <c:y val="-8.9657371681542711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28753599-831F-47BA-BE4C-EE913C42DB6A}" type="CATEGORYNAME">
                      <a:rPr lang="en-US" sz="2000">
                        <a:solidFill>
                          <a:srgbClr val="FFC000"/>
                        </a:solidFill>
                        <a:latin typeface="Arial Black" panose="020B0A04020102020204" pitchFamily="34" charset="0"/>
                      </a:rPr>
                      <a:pPr>
                        <a:defRPr>
                          <a:solidFill>
                            <a:schemeClr val="accent2"/>
                          </a:solidFill>
                        </a:defRPr>
                      </a:pPr>
                      <a:t>[CATEGORY NAME]</a:t>
                    </a:fld>
                    <a:r>
                      <a:rPr lang="en-US" baseline="0" dirty="0"/>
                      <a:t>
</a:t>
                    </a:r>
                    <a:fld id="{45EA3012-6686-4AA2-ADB9-1E0CAC966A4D}" type="PERCENTAGE">
                      <a:rPr lang="en-US" sz="2000" baseline="0">
                        <a:solidFill>
                          <a:srgbClr val="FFC000"/>
                        </a:solidFill>
                        <a:latin typeface="Arial Black" panose="020B0A04020102020204" pitchFamily="34" charset="0"/>
                      </a:rPr>
                      <a:pPr>
                        <a:defRPr>
                          <a:solidFill>
                            <a:schemeClr val="accent2"/>
                          </a:solidFill>
                        </a:defRPr>
                      </a:pPr>
                      <a:t>[PERCENTAGE]</a:t>
                    </a:fld>
                    <a:endParaRPr lang="en-US" baseline="0" dirty="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134979634206411"/>
                      <c:h val="0.26598790623916474"/>
                    </c:manualLayout>
                  </c15:layout>
                  <c15:dlblFieldTable/>
                  <c15:showDataLabelsRange val="0"/>
                </c:ext>
                <c:ext xmlns:c16="http://schemas.microsoft.com/office/drawing/2014/chart" uri="{C3380CC4-5D6E-409C-BE32-E72D297353CC}">
                  <c16:uniqueId val="{00000003-E241-446F-A919-CF74BCD7F1C0}"/>
                </c:ext>
              </c:extLst>
            </c:dLbl>
            <c:dLbl>
              <c:idx val="2"/>
              <c:layout>
                <c:manualLayout>
                  <c:x val="0.21447382883752636"/>
                  <c:y val="-0.1152735618866816"/>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261EAA1B-CE91-42FC-A70E-FDE2D136ADF1}" type="CATEGORYNAME">
                      <a:rPr lang="en-US" sz="2000">
                        <a:solidFill>
                          <a:srgbClr val="FFFF00"/>
                        </a:solidFill>
                        <a:latin typeface="Arial Black" panose="020B0A04020102020204" pitchFamily="34" charset="0"/>
                      </a:rPr>
                      <a:pPr>
                        <a:defRPr>
                          <a:solidFill>
                            <a:schemeClr val="accent2"/>
                          </a:solidFill>
                        </a:defRPr>
                      </a:pPr>
                      <a:t>[CATEGORY NAME]</a:t>
                    </a:fld>
                    <a:r>
                      <a:rPr lang="en-US" sz="2000" baseline="0" dirty="0">
                        <a:solidFill>
                          <a:schemeClr val="tx1"/>
                        </a:solidFill>
                      </a:rPr>
                      <a:t>
</a:t>
                    </a:r>
                    <a:fld id="{CF2F42FF-80B3-44B0-AA42-4BE04EB73D3D}" type="PERCENTAGE">
                      <a:rPr lang="en-US" sz="2000" baseline="0">
                        <a:solidFill>
                          <a:srgbClr val="FFFF00"/>
                        </a:solidFill>
                        <a:latin typeface="Arial Black" panose="020B0A04020102020204" pitchFamily="34" charset="0"/>
                      </a:rPr>
                      <a:pPr>
                        <a:defRPr>
                          <a:solidFill>
                            <a:schemeClr val="accent2"/>
                          </a:solidFill>
                        </a:defRPr>
                      </a:pPr>
                      <a:t>[PERCENTAGE]</a:t>
                    </a:fld>
                    <a:endParaRPr lang="en-US" sz="2000" baseline="0" dirty="0">
                      <a:solidFill>
                        <a:schemeClr val="tx1"/>
                      </a:solidFill>
                    </a:endParaRP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103361551747932"/>
                      <c:h val="0.35918034000415106"/>
                    </c:manualLayout>
                  </c15:layout>
                  <c15:dlblFieldTable/>
                  <c15:showDataLabelsRange val="0"/>
                </c:ext>
                <c:ext xmlns:c16="http://schemas.microsoft.com/office/drawing/2014/chart" uri="{C3380CC4-5D6E-409C-BE32-E72D297353CC}">
                  <c16:uniqueId val="{00000005-E241-446F-A919-CF74BCD7F1C0}"/>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E241-446F-A919-CF74BCD7F1C0}"/>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WORDS (verbal)
</c:v>
                </c:pt>
                <c:pt idx="1">
                  <c:v>PARALINGUISTIC (vocal)
</c:v>
                </c:pt>
                <c:pt idx="2">
                  <c:v>BODY LANGUAGE (visual)
</c:v>
                </c:pt>
              </c:strCache>
            </c:strRef>
          </c:cat>
          <c:val>
            <c:numRef>
              <c:f>Sheet1!$B$2:$B$5</c:f>
              <c:numCache>
                <c:formatCode>General</c:formatCode>
                <c:ptCount val="4"/>
                <c:pt idx="0">
                  <c:v>7</c:v>
                </c:pt>
                <c:pt idx="1">
                  <c:v>38</c:v>
                </c:pt>
                <c:pt idx="2">
                  <c:v>55</c:v>
                </c:pt>
              </c:numCache>
            </c:numRef>
          </c:val>
          <c:extLst>
            <c:ext xmlns:c16="http://schemas.microsoft.com/office/drawing/2014/chart" uri="{C3380CC4-5D6E-409C-BE32-E72D297353CC}">
              <c16:uniqueId val="{00000008-E241-446F-A919-CF74BCD7F1C0}"/>
            </c:ext>
          </c:extLst>
        </c:ser>
        <c:dLbls>
          <c:dLblPos val="out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60E45E-6F6A-4B7B-BB7A-43E98ED90241}" type="doc">
      <dgm:prSet loTypeId="urn:microsoft.com/office/officeart/2005/8/layout/pyramid2" loCatId="list" qsTypeId="urn:microsoft.com/office/officeart/2005/8/quickstyle/3d2" qsCatId="3D" csTypeId="urn:microsoft.com/office/officeart/2005/8/colors/accent3_3" csCatId="accent3" phldr="1"/>
      <dgm:spPr/>
    </dgm:pt>
    <dgm:pt modelId="{13EE3945-C6B3-40D7-8416-55AD9A0A9483}">
      <dgm:prSet phldrT="[Text]" custT="1"/>
      <dgm:spPr/>
      <dgm:t>
        <a:bodyPr/>
        <a:lstStyle/>
        <a:p>
          <a:pPr rtl="1"/>
          <a:r>
            <a:rPr lang="fa-IR" sz="2000" b="1" dirty="0" smtClean="0">
              <a:cs typeface="B Nazanin" panose="00000400000000000000" pitchFamily="2" charset="-78"/>
            </a:rPr>
            <a:t>کلامی (استفاده از صدا و صحبت)</a:t>
          </a:r>
          <a:endParaRPr lang="en-US" sz="2000" dirty="0"/>
        </a:p>
      </dgm:t>
    </dgm:pt>
    <dgm:pt modelId="{A47EAA51-B0FB-42FD-A886-FC797B114DDD}" type="parTrans" cxnId="{6E9ADCD8-99C1-4726-9F96-9C37C813AE59}">
      <dgm:prSet/>
      <dgm:spPr/>
      <dgm:t>
        <a:bodyPr/>
        <a:lstStyle/>
        <a:p>
          <a:endParaRPr lang="en-US"/>
        </a:p>
      </dgm:t>
    </dgm:pt>
    <dgm:pt modelId="{E1298A52-817D-4FFE-953F-AB5BD908A58A}" type="sibTrans" cxnId="{6E9ADCD8-99C1-4726-9F96-9C37C813AE59}">
      <dgm:prSet/>
      <dgm:spPr/>
      <dgm:t>
        <a:bodyPr/>
        <a:lstStyle/>
        <a:p>
          <a:endParaRPr lang="en-US"/>
        </a:p>
      </dgm:t>
    </dgm:pt>
    <dgm:pt modelId="{A4FCCFB8-ED8C-4366-BE33-C4C069610938}">
      <dgm:prSet phldrT="[Text]" custT="1"/>
      <dgm:spPr/>
      <dgm:t>
        <a:bodyPr/>
        <a:lstStyle/>
        <a:p>
          <a:pPr rtl="1"/>
          <a:r>
            <a:rPr lang="fa-IR" sz="2000" b="1" dirty="0" smtClean="0">
              <a:cs typeface="B Nazanin" panose="00000400000000000000" pitchFamily="2" charset="-78"/>
            </a:rPr>
            <a:t>غیر کلامی (زبان بدن)</a:t>
          </a:r>
          <a:endParaRPr lang="en-US" sz="2000" dirty="0"/>
        </a:p>
      </dgm:t>
    </dgm:pt>
    <dgm:pt modelId="{4F5CDAA0-9E9D-4CED-831F-F7A67B01F73A}" type="parTrans" cxnId="{6A031945-8AAC-4B02-A23C-B60A1B8D63B1}">
      <dgm:prSet/>
      <dgm:spPr/>
      <dgm:t>
        <a:bodyPr/>
        <a:lstStyle/>
        <a:p>
          <a:endParaRPr lang="en-US"/>
        </a:p>
      </dgm:t>
    </dgm:pt>
    <dgm:pt modelId="{46DB9238-A1E6-4FD5-82FF-D1254BC574B3}" type="sibTrans" cxnId="{6A031945-8AAC-4B02-A23C-B60A1B8D63B1}">
      <dgm:prSet/>
      <dgm:spPr/>
      <dgm:t>
        <a:bodyPr/>
        <a:lstStyle/>
        <a:p>
          <a:endParaRPr lang="en-US"/>
        </a:p>
      </dgm:t>
    </dgm:pt>
    <dgm:pt modelId="{B2245660-9ECA-4563-A3D4-B2261EFAC69E}">
      <dgm:prSet phldrT="[Text]" custT="1"/>
      <dgm:spPr/>
      <dgm:t>
        <a:bodyPr/>
        <a:lstStyle/>
        <a:p>
          <a:pPr rtl="1"/>
          <a:r>
            <a:rPr lang="fa-IR" sz="2000" b="1" dirty="0" smtClean="0">
              <a:cs typeface="B Nazanin" panose="00000400000000000000" pitchFamily="2" charset="-78"/>
            </a:rPr>
            <a:t>دیداری (نقشه، نمودار، تصویر)</a:t>
          </a:r>
          <a:endParaRPr lang="en-US" sz="2000" dirty="0"/>
        </a:p>
      </dgm:t>
    </dgm:pt>
    <dgm:pt modelId="{60626737-DE07-4D80-8097-01C4A0BA4E76}" type="parTrans" cxnId="{FEB047E3-0D08-4E0F-B3EF-85C3E923A73F}">
      <dgm:prSet/>
      <dgm:spPr/>
      <dgm:t>
        <a:bodyPr/>
        <a:lstStyle/>
        <a:p>
          <a:endParaRPr lang="en-US"/>
        </a:p>
      </dgm:t>
    </dgm:pt>
    <dgm:pt modelId="{B7EFCC43-34FE-459C-A8DF-7AA5DD490635}" type="sibTrans" cxnId="{FEB047E3-0D08-4E0F-B3EF-85C3E923A73F}">
      <dgm:prSet/>
      <dgm:spPr/>
      <dgm:t>
        <a:bodyPr/>
        <a:lstStyle/>
        <a:p>
          <a:endParaRPr lang="en-US"/>
        </a:p>
      </dgm:t>
    </dgm:pt>
    <dgm:pt modelId="{375A7C59-9B14-4496-A2A8-C79A5D478781}">
      <dgm:prSet custT="1"/>
      <dgm:spPr/>
      <dgm:t>
        <a:bodyPr/>
        <a:lstStyle/>
        <a:p>
          <a:pPr rtl="1"/>
          <a:r>
            <a:rPr lang="fa-IR" sz="2000" b="1" dirty="0" smtClean="0">
              <a:cs typeface="B Nazanin" panose="00000400000000000000" pitchFamily="2" charset="-78"/>
            </a:rPr>
            <a:t>نوشتاری (کتاب، ایمیل، مجله)</a:t>
          </a:r>
        </a:p>
      </dgm:t>
    </dgm:pt>
    <dgm:pt modelId="{51DE08DE-397C-4CE2-AD3D-9B922F3DEC45}" type="parTrans" cxnId="{575F883D-D38B-417F-9A62-EEF2EED22CD4}">
      <dgm:prSet/>
      <dgm:spPr/>
      <dgm:t>
        <a:bodyPr/>
        <a:lstStyle/>
        <a:p>
          <a:endParaRPr lang="en-US"/>
        </a:p>
      </dgm:t>
    </dgm:pt>
    <dgm:pt modelId="{14834DE4-646B-49DE-A59D-A0F8EE870D25}" type="sibTrans" cxnId="{575F883D-D38B-417F-9A62-EEF2EED22CD4}">
      <dgm:prSet/>
      <dgm:spPr/>
      <dgm:t>
        <a:bodyPr/>
        <a:lstStyle/>
        <a:p>
          <a:endParaRPr lang="en-US"/>
        </a:p>
      </dgm:t>
    </dgm:pt>
    <dgm:pt modelId="{AA1CFD62-35CD-4C8E-B4B5-7E78CCE59626}" type="pres">
      <dgm:prSet presAssocID="{A160E45E-6F6A-4B7B-BB7A-43E98ED90241}" presName="compositeShape" presStyleCnt="0">
        <dgm:presLayoutVars>
          <dgm:dir/>
          <dgm:resizeHandles/>
        </dgm:presLayoutVars>
      </dgm:prSet>
      <dgm:spPr/>
    </dgm:pt>
    <dgm:pt modelId="{D00FCB47-A605-4B50-83A8-AE26D7D8A212}" type="pres">
      <dgm:prSet presAssocID="{A160E45E-6F6A-4B7B-BB7A-43E98ED90241}" presName="pyramid" presStyleLbl="node1" presStyleIdx="0" presStyleCnt="1"/>
      <dgm:spPr/>
    </dgm:pt>
    <dgm:pt modelId="{D7848B37-21A2-466C-958C-06065A6B364C}" type="pres">
      <dgm:prSet presAssocID="{A160E45E-6F6A-4B7B-BB7A-43E98ED90241}" presName="theList" presStyleCnt="0"/>
      <dgm:spPr/>
    </dgm:pt>
    <dgm:pt modelId="{A1192007-F9CA-4997-8344-43A3B4642047}" type="pres">
      <dgm:prSet presAssocID="{13EE3945-C6B3-40D7-8416-55AD9A0A9483}" presName="aNode" presStyleLbl="fgAcc1" presStyleIdx="0" presStyleCnt="4">
        <dgm:presLayoutVars>
          <dgm:bulletEnabled val="1"/>
        </dgm:presLayoutVars>
      </dgm:prSet>
      <dgm:spPr/>
      <dgm:t>
        <a:bodyPr/>
        <a:lstStyle/>
        <a:p>
          <a:endParaRPr lang="en-US"/>
        </a:p>
      </dgm:t>
    </dgm:pt>
    <dgm:pt modelId="{24182459-C046-4764-98A6-6091183124C2}" type="pres">
      <dgm:prSet presAssocID="{13EE3945-C6B3-40D7-8416-55AD9A0A9483}" presName="aSpace" presStyleCnt="0"/>
      <dgm:spPr/>
    </dgm:pt>
    <dgm:pt modelId="{42260744-54E7-4CEA-B4A7-1CCB28D76AF2}" type="pres">
      <dgm:prSet presAssocID="{A4FCCFB8-ED8C-4366-BE33-C4C069610938}" presName="aNode" presStyleLbl="fgAcc1" presStyleIdx="1" presStyleCnt="4">
        <dgm:presLayoutVars>
          <dgm:bulletEnabled val="1"/>
        </dgm:presLayoutVars>
      </dgm:prSet>
      <dgm:spPr/>
      <dgm:t>
        <a:bodyPr/>
        <a:lstStyle/>
        <a:p>
          <a:endParaRPr lang="en-US"/>
        </a:p>
      </dgm:t>
    </dgm:pt>
    <dgm:pt modelId="{EF10A5CC-6D9D-49D2-AC43-09CA2735AD7D}" type="pres">
      <dgm:prSet presAssocID="{A4FCCFB8-ED8C-4366-BE33-C4C069610938}" presName="aSpace" presStyleCnt="0"/>
      <dgm:spPr/>
    </dgm:pt>
    <dgm:pt modelId="{585E5BC9-D92E-437B-9609-3DFCAD6DDADA}" type="pres">
      <dgm:prSet presAssocID="{375A7C59-9B14-4496-A2A8-C79A5D478781}" presName="aNode" presStyleLbl="fgAcc1" presStyleIdx="2" presStyleCnt="4">
        <dgm:presLayoutVars>
          <dgm:bulletEnabled val="1"/>
        </dgm:presLayoutVars>
      </dgm:prSet>
      <dgm:spPr/>
      <dgm:t>
        <a:bodyPr/>
        <a:lstStyle/>
        <a:p>
          <a:endParaRPr lang="en-US"/>
        </a:p>
      </dgm:t>
    </dgm:pt>
    <dgm:pt modelId="{D311780C-1F9C-4332-8037-943C4AA74F15}" type="pres">
      <dgm:prSet presAssocID="{375A7C59-9B14-4496-A2A8-C79A5D478781}" presName="aSpace" presStyleCnt="0"/>
      <dgm:spPr/>
    </dgm:pt>
    <dgm:pt modelId="{CCE446F4-82FE-4DE2-9031-5B45BC91C785}" type="pres">
      <dgm:prSet presAssocID="{B2245660-9ECA-4563-A3D4-B2261EFAC69E}" presName="aNode" presStyleLbl="fgAcc1" presStyleIdx="3" presStyleCnt="4">
        <dgm:presLayoutVars>
          <dgm:bulletEnabled val="1"/>
        </dgm:presLayoutVars>
      </dgm:prSet>
      <dgm:spPr/>
      <dgm:t>
        <a:bodyPr/>
        <a:lstStyle/>
        <a:p>
          <a:endParaRPr lang="en-US"/>
        </a:p>
      </dgm:t>
    </dgm:pt>
    <dgm:pt modelId="{0424E78A-F4C0-4D60-96DE-CA6909C0ED67}" type="pres">
      <dgm:prSet presAssocID="{B2245660-9ECA-4563-A3D4-B2261EFAC69E}" presName="aSpace" presStyleCnt="0"/>
      <dgm:spPr/>
    </dgm:pt>
  </dgm:ptLst>
  <dgm:cxnLst>
    <dgm:cxn modelId="{6E9ADCD8-99C1-4726-9F96-9C37C813AE59}" srcId="{A160E45E-6F6A-4B7B-BB7A-43E98ED90241}" destId="{13EE3945-C6B3-40D7-8416-55AD9A0A9483}" srcOrd="0" destOrd="0" parTransId="{A47EAA51-B0FB-42FD-A886-FC797B114DDD}" sibTransId="{E1298A52-817D-4FFE-953F-AB5BD908A58A}"/>
    <dgm:cxn modelId="{0138EBC6-416D-40F5-8CA2-9065D36CA147}" type="presOf" srcId="{375A7C59-9B14-4496-A2A8-C79A5D478781}" destId="{585E5BC9-D92E-437B-9609-3DFCAD6DDADA}" srcOrd="0" destOrd="0" presId="urn:microsoft.com/office/officeart/2005/8/layout/pyramid2"/>
    <dgm:cxn modelId="{FEB047E3-0D08-4E0F-B3EF-85C3E923A73F}" srcId="{A160E45E-6F6A-4B7B-BB7A-43E98ED90241}" destId="{B2245660-9ECA-4563-A3D4-B2261EFAC69E}" srcOrd="3" destOrd="0" parTransId="{60626737-DE07-4D80-8097-01C4A0BA4E76}" sibTransId="{B7EFCC43-34FE-459C-A8DF-7AA5DD490635}"/>
    <dgm:cxn modelId="{575F883D-D38B-417F-9A62-EEF2EED22CD4}" srcId="{A160E45E-6F6A-4B7B-BB7A-43E98ED90241}" destId="{375A7C59-9B14-4496-A2A8-C79A5D478781}" srcOrd="2" destOrd="0" parTransId="{51DE08DE-397C-4CE2-AD3D-9B922F3DEC45}" sibTransId="{14834DE4-646B-49DE-A59D-A0F8EE870D25}"/>
    <dgm:cxn modelId="{E759AC99-AC54-4123-AB29-B6AAE5DD778B}" type="presOf" srcId="{B2245660-9ECA-4563-A3D4-B2261EFAC69E}" destId="{CCE446F4-82FE-4DE2-9031-5B45BC91C785}" srcOrd="0" destOrd="0" presId="urn:microsoft.com/office/officeart/2005/8/layout/pyramid2"/>
    <dgm:cxn modelId="{1136B052-CEFE-43F4-A5C1-8F6931C28F3A}" type="presOf" srcId="{A160E45E-6F6A-4B7B-BB7A-43E98ED90241}" destId="{AA1CFD62-35CD-4C8E-B4B5-7E78CCE59626}" srcOrd="0" destOrd="0" presId="urn:microsoft.com/office/officeart/2005/8/layout/pyramid2"/>
    <dgm:cxn modelId="{6A031945-8AAC-4B02-A23C-B60A1B8D63B1}" srcId="{A160E45E-6F6A-4B7B-BB7A-43E98ED90241}" destId="{A4FCCFB8-ED8C-4366-BE33-C4C069610938}" srcOrd="1" destOrd="0" parTransId="{4F5CDAA0-9E9D-4CED-831F-F7A67B01F73A}" sibTransId="{46DB9238-A1E6-4FD5-82FF-D1254BC574B3}"/>
    <dgm:cxn modelId="{35A7D314-F558-4B46-B593-7F070E83213D}" type="presOf" srcId="{A4FCCFB8-ED8C-4366-BE33-C4C069610938}" destId="{42260744-54E7-4CEA-B4A7-1CCB28D76AF2}" srcOrd="0" destOrd="0" presId="urn:microsoft.com/office/officeart/2005/8/layout/pyramid2"/>
    <dgm:cxn modelId="{0EA2399E-0769-4471-AED1-DFC832C7C377}" type="presOf" srcId="{13EE3945-C6B3-40D7-8416-55AD9A0A9483}" destId="{A1192007-F9CA-4997-8344-43A3B4642047}" srcOrd="0" destOrd="0" presId="urn:microsoft.com/office/officeart/2005/8/layout/pyramid2"/>
    <dgm:cxn modelId="{A54CC99A-B9D1-4EEB-85CA-8DEE00C7A4D3}" type="presParOf" srcId="{AA1CFD62-35CD-4C8E-B4B5-7E78CCE59626}" destId="{D00FCB47-A605-4B50-83A8-AE26D7D8A212}" srcOrd="0" destOrd="0" presId="urn:microsoft.com/office/officeart/2005/8/layout/pyramid2"/>
    <dgm:cxn modelId="{D98C69C6-DEA5-4517-BA0C-D95FBA5F2D8A}" type="presParOf" srcId="{AA1CFD62-35CD-4C8E-B4B5-7E78CCE59626}" destId="{D7848B37-21A2-466C-958C-06065A6B364C}" srcOrd="1" destOrd="0" presId="urn:microsoft.com/office/officeart/2005/8/layout/pyramid2"/>
    <dgm:cxn modelId="{6873A5D4-08D5-49E6-B392-193FE904BA3D}" type="presParOf" srcId="{D7848B37-21A2-466C-958C-06065A6B364C}" destId="{A1192007-F9CA-4997-8344-43A3B4642047}" srcOrd="0" destOrd="0" presId="urn:microsoft.com/office/officeart/2005/8/layout/pyramid2"/>
    <dgm:cxn modelId="{4D6D7CC6-A861-4C7B-9FD2-7A084236C239}" type="presParOf" srcId="{D7848B37-21A2-466C-958C-06065A6B364C}" destId="{24182459-C046-4764-98A6-6091183124C2}" srcOrd="1" destOrd="0" presId="urn:microsoft.com/office/officeart/2005/8/layout/pyramid2"/>
    <dgm:cxn modelId="{277E6608-F5CF-4DA7-87C4-C96752A18C6A}" type="presParOf" srcId="{D7848B37-21A2-466C-958C-06065A6B364C}" destId="{42260744-54E7-4CEA-B4A7-1CCB28D76AF2}" srcOrd="2" destOrd="0" presId="urn:microsoft.com/office/officeart/2005/8/layout/pyramid2"/>
    <dgm:cxn modelId="{9F2F1479-2ED4-4A75-BE30-1C65162329F7}" type="presParOf" srcId="{D7848B37-21A2-466C-958C-06065A6B364C}" destId="{EF10A5CC-6D9D-49D2-AC43-09CA2735AD7D}" srcOrd="3" destOrd="0" presId="urn:microsoft.com/office/officeart/2005/8/layout/pyramid2"/>
    <dgm:cxn modelId="{C61D9F13-5CF9-4F1A-8444-E831689F2E3B}" type="presParOf" srcId="{D7848B37-21A2-466C-958C-06065A6B364C}" destId="{585E5BC9-D92E-437B-9609-3DFCAD6DDADA}" srcOrd="4" destOrd="0" presId="urn:microsoft.com/office/officeart/2005/8/layout/pyramid2"/>
    <dgm:cxn modelId="{AFABF173-F079-442D-8C9B-B30E77B0F1B4}" type="presParOf" srcId="{D7848B37-21A2-466C-958C-06065A6B364C}" destId="{D311780C-1F9C-4332-8037-943C4AA74F15}" srcOrd="5" destOrd="0" presId="urn:microsoft.com/office/officeart/2005/8/layout/pyramid2"/>
    <dgm:cxn modelId="{8976E69F-113C-440A-B3CB-C93B4D7BB84A}" type="presParOf" srcId="{D7848B37-21A2-466C-958C-06065A6B364C}" destId="{CCE446F4-82FE-4DE2-9031-5B45BC91C785}" srcOrd="6" destOrd="0" presId="urn:microsoft.com/office/officeart/2005/8/layout/pyramid2"/>
    <dgm:cxn modelId="{F6C9FBCD-0D8B-47F0-80F0-6A4AB27A8FEF}" type="presParOf" srcId="{D7848B37-21A2-466C-958C-06065A6B364C}" destId="{0424E78A-F4C0-4D60-96DE-CA6909C0ED67}"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788CB2-7994-4BF1-B135-AA0A52F7B44E}" type="doc">
      <dgm:prSet loTypeId="urn:microsoft.com/office/officeart/2005/8/layout/vList5" loCatId="list" qsTypeId="urn:microsoft.com/office/officeart/2005/8/quickstyle/3d3" qsCatId="3D" csTypeId="urn:microsoft.com/office/officeart/2005/8/colors/colorful1" csCatId="colorful" phldr="1"/>
      <dgm:spPr/>
      <dgm:t>
        <a:bodyPr/>
        <a:lstStyle/>
        <a:p>
          <a:endParaRPr lang="en-US"/>
        </a:p>
      </dgm:t>
    </dgm:pt>
    <dgm:pt modelId="{69CCFA12-66D0-4CD1-9321-B1A121FDEA1F}">
      <dgm:prSet phldrT="[Text]"/>
      <dgm:spPr/>
      <dgm:t>
        <a:bodyPr/>
        <a:lstStyle/>
        <a:p>
          <a:r>
            <a:rPr lang="fa-IR" b="1" i="1" dirty="0" smtClean="0">
              <a:cs typeface="B Titr" panose="00000700000000000000" pitchFamily="2" charset="-78"/>
            </a:rPr>
            <a:t>موانع مربوط به کلمات</a:t>
          </a:r>
          <a:endParaRPr lang="en-US" dirty="0">
            <a:cs typeface="B Titr" panose="00000700000000000000" pitchFamily="2" charset="-78"/>
          </a:endParaRPr>
        </a:p>
      </dgm:t>
    </dgm:pt>
    <dgm:pt modelId="{8C75A0F5-52DA-4817-B12E-BBEC5F7638E4}" type="parTrans" cxnId="{68DF02F8-0E23-44F5-A006-712F03B74DC1}">
      <dgm:prSet/>
      <dgm:spPr/>
      <dgm:t>
        <a:bodyPr/>
        <a:lstStyle/>
        <a:p>
          <a:endParaRPr lang="en-US"/>
        </a:p>
      </dgm:t>
    </dgm:pt>
    <dgm:pt modelId="{5B01D279-CF63-469A-9BC0-8846CF2E4939}" type="sibTrans" cxnId="{68DF02F8-0E23-44F5-A006-712F03B74DC1}">
      <dgm:prSet/>
      <dgm:spPr/>
      <dgm:t>
        <a:bodyPr/>
        <a:lstStyle/>
        <a:p>
          <a:endParaRPr lang="en-US"/>
        </a:p>
      </dgm:t>
    </dgm:pt>
    <dgm:pt modelId="{D9D4DA14-7913-4FC7-B46E-F3D1984E4C35}">
      <dgm:prSet phldrT="[Text]" custT="1"/>
      <dgm:spPr/>
      <dgm:t>
        <a:bodyPr/>
        <a:lstStyle/>
        <a:p>
          <a:pPr rtl="1"/>
          <a:r>
            <a:rPr lang="fa-IR" sz="1600" b="1" dirty="0" smtClean="0">
              <a:cs typeface="B Nazanin" panose="00000400000000000000" pitchFamily="2" charset="-78"/>
            </a:rPr>
            <a:t>زبان</a:t>
          </a:r>
          <a:endParaRPr lang="en-US" sz="1600" dirty="0">
            <a:cs typeface="B Nazanin" panose="00000400000000000000" pitchFamily="2" charset="-78"/>
          </a:endParaRPr>
        </a:p>
      </dgm:t>
    </dgm:pt>
    <dgm:pt modelId="{392FC71B-FBBB-46D0-8CF4-2406D2C5C059}" type="parTrans" cxnId="{58284AAB-E916-4002-872B-16C13EAE9279}">
      <dgm:prSet/>
      <dgm:spPr/>
      <dgm:t>
        <a:bodyPr/>
        <a:lstStyle/>
        <a:p>
          <a:endParaRPr lang="en-US"/>
        </a:p>
      </dgm:t>
    </dgm:pt>
    <dgm:pt modelId="{A0B5CF74-E0CF-4CF8-9FBD-D4843A23186A}" type="sibTrans" cxnId="{58284AAB-E916-4002-872B-16C13EAE9279}">
      <dgm:prSet/>
      <dgm:spPr/>
      <dgm:t>
        <a:bodyPr/>
        <a:lstStyle/>
        <a:p>
          <a:endParaRPr lang="en-US"/>
        </a:p>
      </dgm:t>
    </dgm:pt>
    <dgm:pt modelId="{4E7EC789-85FD-470B-A93F-44B6A8512AE4}">
      <dgm:prSet phldrT="[Text]"/>
      <dgm:spPr/>
      <dgm:t>
        <a:bodyPr/>
        <a:lstStyle/>
        <a:p>
          <a:r>
            <a:rPr lang="fa-IR" b="1" i="1" dirty="0" smtClean="0">
              <a:cs typeface="B Titr" panose="00000700000000000000" pitchFamily="2" charset="-78"/>
            </a:rPr>
            <a:t>موانع مربوط به پیش زمینه افراد</a:t>
          </a:r>
          <a:endParaRPr lang="en-US" dirty="0">
            <a:cs typeface="B Titr" panose="00000700000000000000" pitchFamily="2" charset="-78"/>
          </a:endParaRPr>
        </a:p>
      </dgm:t>
    </dgm:pt>
    <dgm:pt modelId="{3CDF7853-E62F-4632-9C9E-F89FE3F290C9}" type="parTrans" cxnId="{D62A27FD-1AB4-4EF4-9233-DE499EEE67F6}">
      <dgm:prSet/>
      <dgm:spPr/>
      <dgm:t>
        <a:bodyPr/>
        <a:lstStyle/>
        <a:p>
          <a:endParaRPr lang="en-US"/>
        </a:p>
      </dgm:t>
    </dgm:pt>
    <dgm:pt modelId="{3E0A09B0-CFDA-42F2-9880-325CD3F4CFCF}" type="sibTrans" cxnId="{D62A27FD-1AB4-4EF4-9233-DE499EEE67F6}">
      <dgm:prSet/>
      <dgm:spPr/>
      <dgm:t>
        <a:bodyPr/>
        <a:lstStyle/>
        <a:p>
          <a:endParaRPr lang="en-US"/>
        </a:p>
      </dgm:t>
    </dgm:pt>
    <dgm:pt modelId="{6927827C-FAC8-4658-9160-9F9553188318}">
      <dgm:prSet phldrT="[Text]" custT="1"/>
      <dgm:spPr/>
      <dgm:t>
        <a:bodyPr/>
        <a:lstStyle/>
        <a:p>
          <a:pPr rtl="1"/>
          <a:r>
            <a:rPr lang="fa-IR" sz="1600" b="1" dirty="0" smtClean="0">
              <a:cs typeface="B Nazanin" panose="00000400000000000000" pitchFamily="2" charset="-78"/>
            </a:rPr>
            <a:t>فاصله فیزیکی</a:t>
          </a:r>
          <a:endParaRPr lang="en-US" sz="1600" dirty="0">
            <a:cs typeface="B Nazanin" panose="00000400000000000000" pitchFamily="2" charset="-78"/>
          </a:endParaRPr>
        </a:p>
      </dgm:t>
    </dgm:pt>
    <dgm:pt modelId="{395347DD-4FA0-41A5-9AB8-588284AA39FB}" type="parTrans" cxnId="{521766C6-9115-46D4-9BF7-ABD1C8C59E3D}">
      <dgm:prSet/>
      <dgm:spPr/>
      <dgm:t>
        <a:bodyPr/>
        <a:lstStyle/>
        <a:p>
          <a:endParaRPr lang="en-US"/>
        </a:p>
      </dgm:t>
    </dgm:pt>
    <dgm:pt modelId="{081FAB6C-4C5F-49DE-876C-3428240B8A4D}" type="sibTrans" cxnId="{521766C6-9115-46D4-9BF7-ABD1C8C59E3D}">
      <dgm:prSet/>
      <dgm:spPr/>
      <dgm:t>
        <a:bodyPr/>
        <a:lstStyle/>
        <a:p>
          <a:endParaRPr lang="en-US"/>
        </a:p>
      </dgm:t>
    </dgm:pt>
    <dgm:pt modelId="{09827D40-084D-482D-9CAA-700B7E249B45}">
      <dgm:prSet phldrT="[Text]"/>
      <dgm:spPr/>
      <dgm:t>
        <a:bodyPr/>
        <a:lstStyle/>
        <a:p>
          <a:r>
            <a:rPr lang="fa-IR" b="1" i="1" dirty="0" smtClean="0">
              <a:cs typeface="B Titr" panose="00000700000000000000" pitchFamily="2" charset="-78"/>
            </a:rPr>
            <a:t>موانع فیزیکی</a:t>
          </a:r>
          <a:endParaRPr lang="en-US" dirty="0">
            <a:cs typeface="B Titr" panose="00000700000000000000" pitchFamily="2" charset="-78"/>
          </a:endParaRPr>
        </a:p>
      </dgm:t>
    </dgm:pt>
    <dgm:pt modelId="{862E1912-6929-439E-AD53-63BAC9014CF4}" type="parTrans" cxnId="{62064840-D22C-40AA-A7A6-0659C144F847}">
      <dgm:prSet/>
      <dgm:spPr/>
      <dgm:t>
        <a:bodyPr/>
        <a:lstStyle/>
        <a:p>
          <a:endParaRPr lang="en-US"/>
        </a:p>
      </dgm:t>
    </dgm:pt>
    <dgm:pt modelId="{BA7632E7-0A2C-430B-9D12-99FF95A74BFB}" type="sibTrans" cxnId="{62064840-D22C-40AA-A7A6-0659C144F847}">
      <dgm:prSet/>
      <dgm:spPr/>
      <dgm:t>
        <a:bodyPr/>
        <a:lstStyle/>
        <a:p>
          <a:endParaRPr lang="en-US"/>
        </a:p>
      </dgm:t>
    </dgm:pt>
    <dgm:pt modelId="{D9014ABE-8D79-484D-A3CA-42FCB214D9DA}">
      <dgm:prSet phldrT="[Text]" custT="1"/>
      <dgm:spPr/>
      <dgm:t>
        <a:bodyPr/>
        <a:lstStyle/>
        <a:p>
          <a:pPr rtl="1"/>
          <a:r>
            <a:rPr lang="fa-IR" sz="1600" b="1" dirty="0" smtClean="0">
              <a:cs typeface="B Nazanin" panose="00000400000000000000" pitchFamily="2" charset="-78"/>
            </a:rPr>
            <a:t>استرس</a:t>
          </a:r>
          <a:endParaRPr lang="en-US" sz="1600" dirty="0">
            <a:cs typeface="B Nazanin" panose="00000400000000000000" pitchFamily="2" charset="-78"/>
          </a:endParaRPr>
        </a:p>
      </dgm:t>
    </dgm:pt>
    <dgm:pt modelId="{B551F8E7-E75E-4E62-9E3E-E5953E0FBCB4}" type="parTrans" cxnId="{71313668-1068-4662-A26A-03A0E4AB3D3A}">
      <dgm:prSet/>
      <dgm:spPr/>
      <dgm:t>
        <a:bodyPr/>
        <a:lstStyle/>
        <a:p>
          <a:endParaRPr lang="en-US"/>
        </a:p>
      </dgm:t>
    </dgm:pt>
    <dgm:pt modelId="{515C70FC-E576-46BC-A86E-5ABEB1301D9C}" type="sibTrans" cxnId="{71313668-1068-4662-A26A-03A0E4AB3D3A}">
      <dgm:prSet/>
      <dgm:spPr/>
      <dgm:t>
        <a:bodyPr/>
        <a:lstStyle/>
        <a:p>
          <a:endParaRPr lang="en-US"/>
        </a:p>
      </dgm:t>
    </dgm:pt>
    <dgm:pt modelId="{2838779A-00FD-4C3B-B779-27E8743CFA9E}">
      <dgm:prSet phldrT="[Text]"/>
      <dgm:spPr/>
      <dgm:t>
        <a:bodyPr/>
        <a:lstStyle/>
        <a:p>
          <a:r>
            <a:rPr lang="fa-IR" b="1" i="1" dirty="0" smtClean="0">
              <a:cs typeface="B Titr" panose="00000700000000000000" pitchFamily="2" charset="-78"/>
            </a:rPr>
            <a:t>موانع سایکولوژیک</a:t>
          </a:r>
          <a:endParaRPr lang="en-US" dirty="0">
            <a:cs typeface="B Titr" panose="00000700000000000000" pitchFamily="2" charset="-78"/>
          </a:endParaRPr>
        </a:p>
      </dgm:t>
    </dgm:pt>
    <dgm:pt modelId="{B50C3160-F9C8-44E2-98E1-210B940C564F}" type="parTrans" cxnId="{8C54ECD9-A747-4D0A-BC62-03D3716DE3C1}">
      <dgm:prSet/>
      <dgm:spPr/>
      <dgm:t>
        <a:bodyPr/>
        <a:lstStyle/>
        <a:p>
          <a:endParaRPr lang="en-US"/>
        </a:p>
      </dgm:t>
    </dgm:pt>
    <dgm:pt modelId="{4A0D7A8E-C209-4C83-8507-77C80DC15E21}" type="sibTrans" cxnId="{8C54ECD9-A747-4D0A-BC62-03D3716DE3C1}">
      <dgm:prSet/>
      <dgm:spPr/>
      <dgm:t>
        <a:bodyPr/>
        <a:lstStyle/>
        <a:p>
          <a:endParaRPr lang="en-US"/>
        </a:p>
      </dgm:t>
    </dgm:pt>
    <dgm:pt modelId="{11A0D1EE-82DA-4EED-ADDB-6936DEEC32AE}">
      <dgm:prSet custT="1"/>
      <dgm:spPr/>
      <dgm:t>
        <a:bodyPr/>
        <a:lstStyle/>
        <a:p>
          <a:pPr rtl="1"/>
          <a:r>
            <a:rPr lang="fa-IR" sz="1600" b="1" dirty="0" smtClean="0">
              <a:cs typeface="B Nazanin" panose="00000400000000000000" pitchFamily="2" charset="-78"/>
            </a:rPr>
            <a:t>ابهام</a:t>
          </a:r>
          <a:endParaRPr lang="en-US" sz="1600" dirty="0">
            <a:cs typeface="B Nazanin" panose="00000400000000000000" pitchFamily="2" charset="-78"/>
          </a:endParaRPr>
        </a:p>
      </dgm:t>
    </dgm:pt>
    <dgm:pt modelId="{BB9D0A65-1C93-4E92-981A-CFE0B5386CF5}" type="parTrans" cxnId="{EC68639C-C9DE-424D-A575-40B8088CA56F}">
      <dgm:prSet/>
      <dgm:spPr/>
      <dgm:t>
        <a:bodyPr/>
        <a:lstStyle/>
        <a:p>
          <a:endParaRPr lang="en-US"/>
        </a:p>
      </dgm:t>
    </dgm:pt>
    <dgm:pt modelId="{F206EE80-2A9F-45ED-8FD5-7452C1F9DF3C}" type="sibTrans" cxnId="{EC68639C-C9DE-424D-A575-40B8088CA56F}">
      <dgm:prSet/>
      <dgm:spPr/>
      <dgm:t>
        <a:bodyPr/>
        <a:lstStyle/>
        <a:p>
          <a:endParaRPr lang="en-US"/>
        </a:p>
      </dgm:t>
    </dgm:pt>
    <dgm:pt modelId="{6DA3F7D0-EC85-427C-A99F-92B45E574EAA}">
      <dgm:prSet custT="1"/>
      <dgm:spPr/>
      <dgm:t>
        <a:bodyPr/>
        <a:lstStyle/>
        <a:p>
          <a:pPr rtl="1"/>
          <a:r>
            <a:rPr lang="fa-IR" sz="1600" b="1" dirty="0" smtClean="0">
              <a:cs typeface="B Nazanin" panose="00000400000000000000" pitchFamily="2" charset="-78"/>
            </a:rPr>
            <a:t>پیام نامنظم</a:t>
          </a:r>
          <a:endParaRPr lang="en-US" sz="1600" dirty="0">
            <a:cs typeface="B Nazanin" panose="00000400000000000000" pitchFamily="2" charset="-78"/>
          </a:endParaRPr>
        </a:p>
      </dgm:t>
    </dgm:pt>
    <dgm:pt modelId="{FADDC6BB-B403-4E9A-8FE0-33F489C514BF}" type="parTrans" cxnId="{407F2B7C-A460-4AB3-807B-42FFE5CD3DF8}">
      <dgm:prSet/>
      <dgm:spPr/>
      <dgm:t>
        <a:bodyPr/>
        <a:lstStyle/>
        <a:p>
          <a:endParaRPr lang="en-US"/>
        </a:p>
      </dgm:t>
    </dgm:pt>
    <dgm:pt modelId="{0A745813-101D-4EBB-8C75-AC4115894665}" type="sibTrans" cxnId="{407F2B7C-A460-4AB3-807B-42FFE5CD3DF8}">
      <dgm:prSet/>
      <dgm:spPr/>
      <dgm:t>
        <a:bodyPr/>
        <a:lstStyle/>
        <a:p>
          <a:endParaRPr lang="en-US"/>
        </a:p>
      </dgm:t>
    </dgm:pt>
    <dgm:pt modelId="{4FFCE135-819F-4707-A3F9-3CD4524F925A}">
      <dgm:prSet custT="1"/>
      <dgm:spPr/>
      <dgm:t>
        <a:bodyPr/>
        <a:lstStyle/>
        <a:p>
          <a:pPr rtl="1"/>
          <a:r>
            <a:rPr lang="fa-IR" sz="1600" b="1" dirty="0" smtClean="0">
              <a:cs typeface="B Nazanin" panose="00000400000000000000" pitchFamily="2" charset="-78"/>
            </a:rPr>
            <a:t>اطلاعات بیش از حد</a:t>
          </a:r>
          <a:endParaRPr lang="en-US" sz="1600" dirty="0">
            <a:cs typeface="B Nazanin" panose="00000400000000000000" pitchFamily="2" charset="-78"/>
          </a:endParaRPr>
        </a:p>
      </dgm:t>
    </dgm:pt>
    <dgm:pt modelId="{4FFF6877-02CB-43BD-9D9A-30C190651086}" type="parTrans" cxnId="{6541A88C-C92F-4BFD-A0B3-E7B64A754497}">
      <dgm:prSet/>
      <dgm:spPr/>
      <dgm:t>
        <a:bodyPr/>
        <a:lstStyle/>
        <a:p>
          <a:endParaRPr lang="en-US"/>
        </a:p>
      </dgm:t>
    </dgm:pt>
    <dgm:pt modelId="{EC517B52-2473-4FC5-AD12-2F7B9F4929F7}" type="sibTrans" cxnId="{6541A88C-C92F-4BFD-A0B3-E7B64A754497}">
      <dgm:prSet/>
      <dgm:spPr/>
      <dgm:t>
        <a:bodyPr/>
        <a:lstStyle/>
        <a:p>
          <a:endParaRPr lang="en-US"/>
        </a:p>
      </dgm:t>
    </dgm:pt>
    <dgm:pt modelId="{B28B33DF-FA1A-4F07-8C9A-530C9C1F2F65}">
      <dgm:prSet custT="1"/>
      <dgm:spPr/>
      <dgm:t>
        <a:bodyPr/>
        <a:lstStyle/>
        <a:p>
          <a:pPr rtl="1"/>
          <a:r>
            <a:rPr lang="fa-IR" sz="1600" b="1" dirty="0" smtClean="0">
              <a:cs typeface="B Nazanin" panose="00000400000000000000" pitchFamily="2" charset="-78"/>
            </a:rPr>
            <a:t>سر و صدا</a:t>
          </a:r>
          <a:endParaRPr lang="en-US" sz="1600" b="1" dirty="0">
            <a:cs typeface="B Nazanin" panose="00000400000000000000" pitchFamily="2" charset="-78"/>
          </a:endParaRPr>
        </a:p>
      </dgm:t>
    </dgm:pt>
    <dgm:pt modelId="{67629A30-68E4-4B3E-82A6-F43A20312352}" type="parTrans" cxnId="{011CCFD7-CE70-476C-B27D-132F389B5C50}">
      <dgm:prSet/>
      <dgm:spPr/>
      <dgm:t>
        <a:bodyPr/>
        <a:lstStyle/>
        <a:p>
          <a:endParaRPr lang="en-US"/>
        </a:p>
      </dgm:t>
    </dgm:pt>
    <dgm:pt modelId="{FC0A524B-A762-452F-B8B2-D623BB147B3F}" type="sibTrans" cxnId="{011CCFD7-CE70-476C-B27D-132F389B5C50}">
      <dgm:prSet/>
      <dgm:spPr/>
      <dgm:t>
        <a:bodyPr/>
        <a:lstStyle/>
        <a:p>
          <a:endParaRPr lang="en-US"/>
        </a:p>
      </dgm:t>
    </dgm:pt>
    <dgm:pt modelId="{EED42789-3E00-42DC-A605-0BC2F29539C6}">
      <dgm:prSet custT="1"/>
      <dgm:spPr/>
      <dgm:t>
        <a:bodyPr/>
        <a:lstStyle/>
        <a:p>
          <a:pPr rtl="1"/>
          <a:r>
            <a:rPr lang="fa-IR" sz="1600" b="1" dirty="0" smtClean="0">
              <a:cs typeface="B Nazanin" panose="00000400000000000000" pitchFamily="2" charset="-78"/>
            </a:rPr>
            <a:t>موانع فیزیولوژیک</a:t>
          </a:r>
          <a:endParaRPr lang="en-US" sz="1600" b="1" dirty="0">
            <a:cs typeface="B Nazanin" panose="00000400000000000000" pitchFamily="2" charset="-78"/>
          </a:endParaRPr>
        </a:p>
      </dgm:t>
    </dgm:pt>
    <dgm:pt modelId="{0D7B5F54-2B39-407F-B14C-34F188AB8EF7}" type="parTrans" cxnId="{BA21C26A-B3A9-4793-81D5-03CCCA290F69}">
      <dgm:prSet/>
      <dgm:spPr/>
      <dgm:t>
        <a:bodyPr/>
        <a:lstStyle/>
        <a:p>
          <a:endParaRPr lang="en-US"/>
        </a:p>
      </dgm:t>
    </dgm:pt>
    <dgm:pt modelId="{9D28C665-DBBE-4AA6-B063-3CC6A5628F36}" type="sibTrans" cxnId="{BA21C26A-B3A9-4793-81D5-03CCCA290F69}">
      <dgm:prSet/>
      <dgm:spPr/>
      <dgm:t>
        <a:bodyPr/>
        <a:lstStyle/>
        <a:p>
          <a:endParaRPr lang="en-US"/>
        </a:p>
      </dgm:t>
    </dgm:pt>
    <dgm:pt modelId="{536EFB82-30BD-41BC-8437-9F505C81AF83}">
      <dgm:prSet custT="1"/>
      <dgm:spPr/>
      <dgm:t>
        <a:bodyPr/>
        <a:lstStyle/>
        <a:p>
          <a:pPr rtl="1"/>
          <a:r>
            <a:rPr lang="fa-IR" sz="1600" b="1" dirty="0" smtClean="0">
              <a:cs typeface="B Nazanin" panose="00000400000000000000" pitchFamily="2" charset="-78"/>
            </a:rPr>
            <a:t>خشم</a:t>
          </a:r>
          <a:endParaRPr lang="en-US" sz="1600" b="1" dirty="0">
            <a:cs typeface="B Nazanin" panose="00000400000000000000" pitchFamily="2" charset="-78"/>
          </a:endParaRPr>
        </a:p>
      </dgm:t>
    </dgm:pt>
    <dgm:pt modelId="{5C67C4BA-01C2-41FF-87D2-BBE00419337A}" type="parTrans" cxnId="{A690BE06-1C50-409D-BA17-39E492535D11}">
      <dgm:prSet/>
      <dgm:spPr/>
      <dgm:t>
        <a:bodyPr/>
        <a:lstStyle/>
        <a:p>
          <a:endParaRPr lang="en-US"/>
        </a:p>
      </dgm:t>
    </dgm:pt>
    <dgm:pt modelId="{B34A41F6-C696-4A1E-A550-A60C22D6A59A}" type="sibTrans" cxnId="{A690BE06-1C50-409D-BA17-39E492535D11}">
      <dgm:prSet/>
      <dgm:spPr/>
      <dgm:t>
        <a:bodyPr/>
        <a:lstStyle/>
        <a:p>
          <a:endParaRPr lang="en-US"/>
        </a:p>
      </dgm:t>
    </dgm:pt>
    <dgm:pt modelId="{BF9C94F4-9919-41AE-84FD-5CE9BBEB193A}">
      <dgm:prSet custT="1"/>
      <dgm:spPr/>
      <dgm:t>
        <a:bodyPr/>
        <a:lstStyle/>
        <a:p>
          <a:pPr rtl="1"/>
          <a:r>
            <a:rPr lang="fa-IR" sz="1600" b="1" dirty="0" smtClean="0">
              <a:cs typeface="B Nazanin" panose="00000400000000000000" pitchFamily="2" charset="-78"/>
            </a:rPr>
            <a:t>خودباوری و اعتماد به نفس پایین</a:t>
          </a:r>
          <a:endParaRPr lang="en-US" sz="1600" dirty="0">
            <a:cs typeface="B Nazanin" panose="00000400000000000000" pitchFamily="2" charset="-78"/>
          </a:endParaRPr>
        </a:p>
      </dgm:t>
    </dgm:pt>
    <dgm:pt modelId="{00BD88A1-4D5F-4FB7-AB8A-87DC6F3B3CE9}" type="parTrans" cxnId="{022AFAB6-9D8F-467C-9E7E-A7C6270F8D10}">
      <dgm:prSet/>
      <dgm:spPr/>
      <dgm:t>
        <a:bodyPr/>
        <a:lstStyle/>
        <a:p>
          <a:endParaRPr lang="en-US"/>
        </a:p>
      </dgm:t>
    </dgm:pt>
    <dgm:pt modelId="{DD9F820C-68FC-48A5-B1B5-B7F16507D443}" type="sibTrans" cxnId="{022AFAB6-9D8F-467C-9E7E-A7C6270F8D10}">
      <dgm:prSet/>
      <dgm:spPr/>
      <dgm:t>
        <a:bodyPr/>
        <a:lstStyle/>
        <a:p>
          <a:endParaRPr lang="en-US"/>
        </a:p>
      </dgm:t>
    </dgm:pt>
    <dgm:pt modelId="{E96D7CE6-24EE-4D5F-B362-E517C7CF9195}" type="pres">
      <dgm:prSet presAssocID="{76788CB2-7994-4BF1-B135-AA0A52F7B44E}" presName="Name0" presStyleCnt="0">
        <dgm:presLayoutVars>
          <dgm:dir/>
          <dgm:animLvl val="lvl"/>
          <dgm:resizeHandles val="exact"/>
        </dgm:presLayoutVars>
      </dgm:prSet>
      <dgm:spPr/>
      <dgm:t>
        <a:bodyPr/>
        <a:lstStyle/>
        <a:p>
          <a:endParaRPr lang="en-US"/>
        </a:p>
      </dgm:t>
    </dgm:pt>
    <dgm:pt modelId="{E496F582-B5EB-4581-BE4D-E50134F567E4}" type="pres">
      <dgm:prSet presAssocID="{69CCFA12-66D0-4CD1-9321-B1A121FDEA1F}" presName="linNode" presStyleCnt="0"/>
      <dgm:spPr/>
      <dgm:t>
        <a:bodyPr/>
        <a:lstStyle/>
        <a:p>
          <a:endParaRPr lang="en-US"/>
        </a:p>
      </dgm:t>
    </dgm:pt>
    <dgm:pt modelId="{6F795D31-7C2E-4875-98D3-C60B49F6AE40}" type="pres">
      <dgm:prSet presAssocID="{69CCFA12-66D0-4CD1-9321-B1A121FDEA1F}" presName="parentText" presStyleLbl="node1" presStyleIdx="0" presStyleCnt="4" custScaleY="78739" custLinFactNeighborX="-125" custLinFactNeighborY="3042">
        <dgm:presLayoutVars>
          <dgm:chMax val="1"/>
          <dgm:bulletEnabled val="1"/>
        </dgm:presLayoutVars>
      </dgm:prSet>
      <dgm:spPr/>
      <dgm:t>
        <a:bodyPr/>
        <a:lstStyle/>
        <a:p>
          <a:endParaRPr lang="en-US"/>
        </a:p>
      </dgm:t>
    </dgm:pt>
    <dgm:pt modelId="{9B9F18A3-14A0-48DA-ACC2-74036CAA9E23}" type="pres">
      <dgm:prSet presAssocID="{69CCFA12-66D0-4CD1-9321-B1A121FDEA1F}" presName="descendantText" presStyleLbl="alignAccFollowNode1" presStyleIdx="0" presStyleCnt="3" custScaleY="120491" custLinFactNeighborX="0" custLinFactNeighborY="2954">
        <dgm:presLayoutVars>
          <dgm:bulletEnabled val="1"/>
        </dgm:presLayoutVars>
      </dgm:prSet>
      <dgm:spPr/>
      <dgm:t>
        <a:bodyPr/>
        <a:lstStyle/>
        <a:p>
          <a:endParaRPr lang="en-US"/>
        </a:p>
      </dgm:t>
    </dgm:pt>
    <dgm:pt modelId="{721E71D8-505D-44CF-A47C-F39B4DD0F90F}" type="pres">
      <dgm:prSet presAssocID="{5B01D279-CF63-469A-9BC0-8846CF2E4939}" presName="sp" presStyleCnt="0"/>
      <dgm:spPr/>
      <dgm:t>
        <a:bodyPr/>
        <a:lstStyle/>
        <a:p>
          <a:endParaRPr lang="en-US"/>
        </a:p>
      </dgm:t>
    </dgm:pt>
    <dgm:pt modelId="{C53DFE01-33C4-47D8-BA4C-1305676245EC}" type="pres">
      <dgm:prSet presAssocID="{4E7EC789-85FD-470B-A93F-44B6A8512AE4}" presName="linNode" presStyleCnt="0"/>
      <dgm:spPr/>
      <dgm:t>
        <a:bodyPr/>
        <a:lstStyle/>
        <a:p>
          <a:endParaRPr lang="en-US"/>
        </a:p>
      </dgm:t>
    </dgm:pt>
    <dgm:pt modelId="{76BD01DE-6C66-49F9-B020-700D2EF76897}" type="pres">
      <dgm:prSet presAssocID="{4E7EC789-85FD-470B-A93F-44B6A8512AE4}" presName="parentText" presStyleLbl="node1" presStyleIdx="1" presStyleCnt="4" custScaleY="69882" custLinFactNeighborX="-217" custLinFactNeighborY="7804">
        <dgm:presLayoutVars>
          <dgm:chMax val="1"/>
          <dgm:bulletEnabled val="1"/>
        </dgm:presLayoutVars>
      </dgm:prSet>
      <dgm:spPr/>
      <dgm:t>
        <a:bodyPr/>
        <a:lstStyle/>
        <a:p>
          <a:endParaRPr lang="en-US"/>
        </a:p>
      </dgm:t>
    </dgm:pt>
    <dgm:pt modelId="{7B82CFF4-7573-4B72-8563-C8F2C9C4FF07}" type="pres">
      <dgm:prSet presAssocID="{4E7EC789-85FD-470B-A93F-44B6A8512AE4}" presName="descendantText" presStyleLbl="alignAccFollowNode1" presStyleIdx="1" presStyleCnt="3" custScaleY="83906" custLinFactY="592" custLinFactNeighborX="387" custLinFactNeighborY="100000">
        <dgm:presLayoutVars>
          <dgm:bulletEnabled val="1"/>
        </dgm:presLayoutVars>
      </dgm:prSet>
      <dgm:spPr/>
      <dgm:t>
        <a:bodyPr/>
        <a:lstStyle/>
        <a:p>
          <a:endParaRPr lang="en-US"/>
        </a:p>
      </dgm:t>
    </dgm:pt>
    <dgm:pt modelId="{497A3023-D56F-4A15-A560-6F2FE80B43A9}" type="pres">
      <dgm:prSet presAssocID="{3E0A09B0-CFDA-42F2-9880-325CD3F4CFCF}" presName="sp" presStyleCnt="0"/>
      <dgm:spPr/>
      <dgm:t>
        <a:bodyPr/>
        <a:lstStyle/>
        <a:p>
          <a:endParaRPr lang="en-US"/>
        </a:p>
      </dgm:t>
    </dgm:pt>
    <dgm:pt modelId="{BB576641-8899-454E-958D-1DDB363E7DB6}" type="pres">
      <dgm:prSet presAssocID="{09827D40-084D-482D-9CAA-700B7E249B45}" presName="linNode" presStyleCnt="0"/>
      <dgm:spPr/>
      <dgm:t>
        <a:bodyPr/>
        <a:lstStyle/>
        <a:p>
          <a:endParaRPr lang="en-US"/>
        </a:p>
      </dgm:t>
    </dgm:pt>
    <dgm:pt modelId="{EFC091D6-A481-431C-90FD-92637E242F1F}" type="pres">
      <dgm:prSet presAssocID="{09827D40-084D-482D-9CAA-700B7E249B45}" presName="parentText" presStyleLbl="node1" presStyleIdx="2" presStyleCnt="4" custScaleY="70944" custLinFactNeighborY="4010">
        <dgm:presLayoutVars>
          <dgm:chMax val="1"/>
          <dgm:bulletEnabled val="1"/>
        </dgm:presLayoutVars>
      </dgm:prSet>
      <dgm:spPr/>
      <dgm:t>
        <a:bodyPr/>
        <a:lstStyle/>
        <a:p>
          <a:endParaRPr lang="en-US"/>
        </a:p>
      </dgm:t>
    </dgm:pt>
    <dgm:pt modelId="{B2BDD7A9-F4DF-49ED-9A0D-953CED74F510}" type="pres">
      <dgm:prSet presAssocID="{09827D40-084D-482D-9CAA-700B7E249B45}" presName="descendantText" presStyleLbl="alignAccFollowNode1" presStyleIdx="2" presStyleCnt="3" custScaleY="86475" custLinFactNeighborX="387" custLinFactNeighborY="98109">
        <dgm:presLayoutVars>
          <dgm:bulletEnabled val="1"/>
        </dgm:presLayoutVars>
      </dgm:prSet>
      <dgm:spPr/>
      <dgm:t>
        <a:bodyPr/>
        <a:lstStyle/>
        <a:p>
          <a:endParaRPr lang="en-US"/>
        </a:p>
      </dgm:t>
    </dgm:pt>
    <dgm:pt modelId="{5A6ACDAB-4638-44EF-AB90-93FA8149F91E}" type="pres">
      <dgm:prSet presAssocID="{BA7632E7-0A2C-430B-9D12-99FF95A74BFB}" presName="sp" presStyleCnt="0"/>
      <dgm:spPr/>
      <dgm:t>
        <a:bodyPr/>
        <a:lstStyle/>
        <a:p>
          <a:endParaRPr lang="en-US"/>
        </a:p>
      </dgm:t>
    </dgm:pt>
    <dgm:pt modelId="{41E2DFC0-B51B-4AF7-B390-B0E9C9911FD5}" type="pres">
      <dgm:prSet presAssocID="{2838779A-00FD-4C3B-B779-27E8743CFA9E}" presName="linNode" presStyleCnt="0"/>
      <dgm:spPr/>
      <dgm:t>
        <a:bodyPr/>
        <a:lstStyle/>
        <a:p>
          <a:endParaRPr lang="en-US"/>
        </a:p>
      </dgm:t>
    </dgm:pt>
    <dgm:pt modelId="{24939CDC-E88B-40EF-BDC9-652109A096AC}" type="pres">
      <dgm:prSet presAssocID="{2838779A-00FD-4C3B-B779-27E8743CFA9E}" presName="parentText" presStyleLbl="node1" presStyleIdx="3" presStyleCnt="4" custScaleY="68013" custLinFactNeighborX="-387" custLinFactNeighborY="354">
        <dgm:presLayoutVars>
          <dgm:chMax val="1"/>
          <dgm:bulletEnabled val="1"/>
        </dgm:presLayoutVars>
      </dgm:prSet>
      <dgm:spPr/>
      <dgm:t>
        <a:bodyPr/>
        <a:lstStyle/>
        <a:p>
          <a:endParaRPr lang="en-US"/>
        </a:p>
      </dgm:t>
    </dgm:pt>
  </dgm:ptLst>
  <dgm:cxnLst>
    <dgm:cxn modelId="{8D4F2169-918E-4776-A895-B1661AE7E6C3}" type="presOf" srcId="{BF9C94F4-9919-41AE-84FD-5CE9BBEB193A}" destId="{B2BDD7A9-F4DF-49ED-9A0D-953CED74F510}" srcOrd="0" destOrd="2" presId="urn:microsoft.com/office/officeart/2005/8/layout/vList5"/>
    <dgm:cxn modelId="{529C4908-3135-4B39-98D7-55093417E564}" type="presOf" srcId="{6DA3F7D0-EC85-427C-A99F-92B45E574EAA}" destId="{9B9F18A3-14A0-48DA-ACC2-74036CAA9E23}" srcOrd="0" destOrd="2" presId="urn:microsoft.com/office/officeart/2005/8/layout/vList5"/>
    <dgm:cxn modelId="{B7578967-4151-4564-8AA8-0161329CC96F}" type="presOf" srcId="{09827D40-084D-482D-9CAA-700B7E249B45}" destId="{EFC091D6-A481-431C-90FD-92637E242F1F}" srcOrd="0" destOrd="0" presId="urn:microsoft.com/office/officeart/2005/8/layout/vList5"/>
    <dgm:cxn modelId="{68DF02F8-0E23-44F5-A006-712F03B74DC1}" srcId="{76788CB2-7994-4BF1-B135-AA0A52F7B44E}" destId="{69CCFA12-66D0-4CD1-9321-B1A121FDEA1F}" srcOrd="0" destOrd="0" parTransId="{8C75A0F5-52DA-4817-B12E-BBEC5F7638E4}" sibTransId="{5B01D279-CF63-469A-9BC0-8846CF2E4939}"/>
    <dgm:cxn modelId="{022AFAB6-9D8F-467C-9E7E-A7C6270F8D10}" srcId="{09827D40-084D-482D-9CAA-700B7E249B45}" destId="{BF9C94F4-9919-41AE-84FD-5CE9BBEB193A}" srcOrd="2" destOrd="0" parTransId="{00BD88A1-4D5F-4FB7-AB8A-87DC6F3B3CE9}" sibTransId="{DD9F820C-68FC-48A5-B1B5-B7F16507D443}"/>
    <dgm:cxn modelId="{7BDE9AC4-31BC-45B0-81DB-06964A02C11D}" type="presOf" srcId="{76788CB2-7994-4BF1-B135-AA0A52F7B44E}" destId="{E96D7CE6-24EE-4D5F-B362-E517C7CF9195}" srcOrd="0" destOrd="0" presId="urn:microsoft.com/office/officeart/2005/8/layout/vList5"/>
    <dgm:cxn modelId="{D62A27FD-1AB4-4EF4-9233-DE499EEE67F6}" srcId="{76788CB2-7994-4BF1-B135-AA0A52F7B44E}" destId="{4E7EC789-85FD-470B-A93F-44B6A8512AE4}" srcOrd="1" destOrd="0" parTransId="{3CDF7853-E62F-4632-9C9E-F89FE3F290C9}" sibTransId="{3E0A09B0-CFDA-42F2-9880-325CD3F4CFCF}"/>
    <dgm:cxn modelId="{EB7E5028-D9EC-45F4-BB13-02CC0EB718E1}" type="presOf" srcId="{536EFB82-30BD-41BC-8437-9F505C81AF83}" destId="{B2BDD7A9-F4DF-49ED-9A0D-953CED74F510}" srcOrd="0" destOrd="1" presId="urn:microsoft.com/office/officeart/2005/8/layout/vList5"/>
    <dgm:cxn modelId="{6E17969A-5436-4CC0-8395-1DC63ABF19A8}" type="presOf" srcId="{6927827C-FAC8-4658-9160-9F9553188318}" destId="{7B82CFF4-7573-4B72-8563-C8F2C9C4FF07}" srcOrd="0" destOrd="0" presId="urn:microsoft.com/office/officeart/2005/8/layout/vList5"/>
    <dgm:cxn modelId="{AD898227-DF74-4917-911D-47183A2AD63B}" type="presOf" srcId="{11A0D1EE-82DA-4EED-ADDB-6936DEEC32AE}" destId="{9B9F18A3-14A0-48DA-ACC2-74036CAA9E23}" srcOrd="0" destOrd="1" presId="urn:microsoft.com/office/officeart/2005/8/layout/vList5"/>
    <dgm:cxn modelId="{41E4F243-A1C8-46E5-BD96-78979E6E2887}" type="presOf" srcId="{2838779A-00FD-4C3B-B779-27E8743CFA9E}" destId="{24939CDC-E88B-40EF-BDC9-652109A096AC}" srcOrd="0" destOrd="0" presId="urn:microsoft.com/office/officeart/2005/8/layout/vList5"/>
    <dgm:cxn modelId="{71313668-1068-4662-A26A-03A0E4AB3D3A}" srcId="{09827D40-084D-482D-9CAA-700B7E249B45}" destId="{D9014ABE-8D79-484D-A3CA-42FCB214D9DA}" srcOrd="0" destOrd="0" parTransId="{B551F8E7-E75E-4E62-9E3E-E5953E0FBCB4}" sibTransId="{515C70FC-E576-46BC-A86E-5ABEB1301D9C}"/>
    <dgm:cxn modelId="{EE7E70E1-CE18-40E8-AB0A-8659CAEA49E0}" type="presOf" srcId="{D9014ABE-8D79-484D-A3CA-42FCB214D9DA}" destId="{B2BDD7A9-F4DF-49ED-9A0D-953CED74F510}" srcOrd="0" destOrd="0" presId="urn:microsoft.com/office/officeart/2005/8/layout/vList5"/>
    <dgm:cxn modelId="{62064840-D22C-40AA-A7A6-0659C144F847}" srcId="{76788CB2-7994-4BF1-B135-AA0A52F7B44E}" destId="{09827D40-084D-482D-9CAA-700B7E249B45}" srcOrd="2" destOrd="0" parTransId="{862E1912-6929-439E-AD53-63BAC9014CF4}" sibTransId="{BA7632E7-0A2C-430B-9D12-99FF95A74BFB}"/>
    <dgm:cxn modelId="{63E3931D-E63F-46D9-A6FF-B67B73FD1022}" type="presOf" srcId="{D9D4DA14-7913-4FC7-B46E-F3D1984E4C35}" destId="{9B9F18A3-14A0-48DA-ACC2-74036CAA9E23}" srcOrd="0" destOrd="0" presId="urn:microsoft.com/office/officeart/2005/8/layout/vList5"/>
    <dgm:cxn modelId="{AF610940-9CFD-4454-8F9C-76262FE24551}" type="presOf" srcId="{4FFCE135-819F-4707-A3F9-3CD4524F925A}" destId="{9B9F18A3-14A0-48DA-ACC2-74036CAA9E23}" srcOrd="0" destOrd="3" presId="urn:microsoft.com/office/officeart/2005/8/layout/vList5"/>
    <dgm:cxn modelId="{5B3605CD-767E-4287-B32E-5A8F529C777A}" type="presOf" srcId="{B28B33DF-FA1A-4F07-8C9A-530C9C1F2F65}" destId="{7B82CFF4-7573-4B72-8563-C8F2C9C4FF07}" srcOrd="0" destOrd="1" presId="urn:microsoft.com/office/officeart/2005/8/layout/vList5"/>
    <dgm:cxn modelId="{AE593A69-3A5E-44E1-84C8-2920F9D4A9DE}" type="presOf" srcId="{69CCFA12-66D0-4CD1-9321-B1A121FDEA1F}" destId="{6F795D31-7C2E-4875-98D3-C60B49F6AE40}" srcOrd="0" destOrd="0" presId="urn:microsoft.com/office/officeart/2005/8/layout/vList5"/>
    <dgm:cxn modelId="{6541A88C-C92F-4BFD-A0B3-E7B64A754497}" srcId="{69CCFA12-66D0-4CD1-9321-B1A121FDEA1F}" destId="{4FFCE135-819F-4707-A3F9-3CD4524F925A}" srcOrd="3" destOrd="0" parTransId="{4FFF6877-02CB-43BD-9D9A-30C190651086}" sibTransId="{EC517B52-2473-4FC5-AD12-2F7B9F4929F7}"/>
    <dgm:cxn modelId="{521766C6-9115-46D4-9BF7-ABD1C8C59E3D}" srcId="{4E7EC789-85FD-470B-A93F-44B6A8512AE4}" destId="{6927827C-FAC8-4658-9160-9F9553188318}" srcOrd="0" destOrd="0" parTransId="{395347DD-4FA0-41A5-9AB8-588284AA39FB}" sibTransId="{081FAB6C-4C5F-49DE-876C-3428240B8A4D}"/>
    <dgm:cxn modelId="{E957868C-E3E2-4BEE-9602-FC437CF1B2D8}" type="presOf" srcId="{EED42789-3E00-42DC-A605-0BC2F29539C6}" destId="{7B82CFF4-7573-4B72-8563-C8F2C9C4FF07}" srcOrd="0" destOrd="2" presId="urn:microsoft.com/office/officeart/2005/8/layout/vList5"/>
    <dgm:cxn modelId="{407F2B7C-A460-4AB3-807B-42FFE5CD3DF8}" srcId="{69CCFA12-66D0-4CD1-9321-B1A121FDEA1F}" destId="{6DA3F7D0-EC85-427C-A99F-92B45E574EAA}" srcOrd="2" destOrd="0" parTransId="{FADDC6BB-B403-4E9A-8FE0-33F489C514BF}" sibTransId="{0A745813-101D-4EBB-8C75-AC4115894665}"/>
    <dgm:cxn modelId="{EC68639C-C9DE-424D-A575-40B8088CA56F}" srcId="{69CCFA12-66D0-4CD1-9321-B1A121FDEA1F}" destId="{11A0D1EE-82DA-4EED-ADDB-6936DEEC32AE}" srcOrd="1" destOrd="0" parTransId="{BB9D0A65-1C93-4E92-981A-CFE0B5386CF5}" sibTransId="{F206EE80-2A9F-45ED-8FD5-7452C1F9DF3C}"/>
    <dgm:cxn modelId="{011CCFD7-CE70-476C-B27D-132F389B5C50}" srcId="{4E7EC789-85FD-470B-A93F-44B6A8512AE4}" destId="{B28B33DF-FA1A-4F07-8C9A-530C9C1F2F65}" srcOrd="1" destOrd="0" parTransId="{67629A30-68E4-4B3E-82A6-F43A20312352}" sibTransId="{FC0A524B-A762-452F-B8B2-D623BB147B3F}"/>
    <dgm:cxn modelId="{A690BE06-1C50-409D-BA17-39E492535D11}" srcId="{09827D40-084D-482D-9CAA-700B7E249B45}" destId="{536EFB82-30BD-41BC-8437-9F505C81AF83}" srcOrd="1" destOrd="0" parTransId="{5C67C4BA-01C2-41FF-87D2-BBE00419337A}" sibTransId="{B34A41F6-C696-4A1E-A550-A60C22D6A59A}"/>
    <dgm:cxn modelId="{8C54ECD9-A747-4D0A-BC62-03D3716DE3C1}" srcId="{76788CB2-7994-4BF1-B135-AA0A52F7B44E}" destId="{2838779A-00FD-4C3B-B779-27E8743CFA9E}" srcOrd="3" destOrd="0" parTransId="{B50C3160-F9C8-44E2-98E1-210B940C564F}" sibTransId="{4A0D7A8E-C209-4C83-8507-77C80DC15E21}"/>
    <dgm:cxn modelId="{06E98B20-B73A-45AE-BD4C-F13CD794217C}" type="presOf" srcId="{4E7EC789-85FD-470B-A93F-44B6A8512AE4}" destId="{76BD01DE-6C66-49F9-B020-700D2EF76897}" srcOrd="0" destOrd="0" presId="urn:microsoft.com/office/officeart/2005/8/layout/vList5"/>
    <dgm:cxn modelId="{58284AAB-E916-4002-872B-16C13EAE9279}" srcId="{69CCFA12-66D0-4CD1-9321-B1A121FDEA1F}" destId="{D9D4DA14-7913-4FC7-B46E-F3D1984E4C35}" srcOrd="0" destOrd="0" parTransId="{392FC71B-FBBB-46D0-8CF4-2406D2C5C059}" sibTransId="{A0B5CF74-E0CF-4CF8-9FBD-D4843A23186A}"/>
    <dgm:cxn modelId="{BA21C26A-B3A9-4793-81D5-03CCCA290F69}" srcId="{4E7EC789-85FD-470B-A93F-44B6A8512AE4}" destId="{EED42789-3E00-42DC-A605-0BC2F29539C6}" srcOrd="2" destOrd="0" parTransId="{0D7B5F54-2B39-407F-B14C-34F188AB8EF7}" sibTransId="{9D28C665-DBBE-4AA6-B063-3CC6A5628F36}"/>
    <dgm:cxn modelId="{6C7664BA-C347-4E5E-876F-9B2E09D2664A}" type="presParOf" srcId="{E96D7CE6-24EE-4D5F-B362-E517C7CF9195}" destId="{E496F582-B5EB-4581-BE4D-E50134F567E4}" srcOrd="0" destOrd="0" presId="urn:microsoft.com/office/officeart/2005/8/layout/vList5"/>
    <dgm:cxn modelId="{84CA2788-4951-4F18-92FB-280F6F9FA059}" type="presParOf" srcId="{E496F582-B5EB-4581-BE4D-E50134F567E4}" destId="{6F795D31-7C2E-4875-98D3-C60B49F6AE40}" srcOrd="0" destOrd="0" presId="urn:microsoft.com/office/officeart/2005/8/layout/vList5"/>
    <dgm:cxn modelId="{0EBA8C90-D1B5-4AC9-9C58-0851092F2B6A}" type="presParOf" srcId="{E496F582-B5EB-4581-BE4D-E50134F567E4}" destId="{9B9F18A3-14A0-48DA-ACC2-74036CAA9E23}" srcOrd="1" destOrd="0" presId="urn:microsoft.com/office/officeart/2005/8/layout/vList5"/>
    <dgm:cxn modelId="{0EA59AC9-ACF4-428D-999B-C294F6F94C37}" type="presParOf" srcId="{E96D7CE6-24EE-4D5F-B362-E517C7CF9195}" destId="{721E71D8-505D-44CF-A47C-F39B4DD0F90F}" srcOrd="1" destOrd="0" presId="urn:microsoft.com/office/officeart/2005/8/layout/vList5"/>
    <dgm:cxn modelId="{6AF1DE0C-D3B4-4912-B53E-69B4410BF760}" type="presParOf" srcId="{E96D7CE6-24EE-4D5F-B362-E517C7CF9195}" destId="{C53DFE01-33C4-47D8-BA4C-1305676245EC}" srcOrd="2" destOrd="0" presId="urn:microsoft.com/office/officeart/2005/8/layout/vList5"/>
    <dgm:cxn modelId="{1D1DF31B-F21F-422F-AAA5-784010AB523F}" type="presParOf" srcId="{C53DFE01-33C4-47D8-BA4C-1305676245EC}" destId="{76BD01DE-6C66-49F9-B020-700D2EF76897}" srcOrd="0" destOrd="0" presId="urn:microsoft.com/office/officeart/2005/8/layout/vList5"/>
    <dgm:cxn modelId="{EB4097EE-5B92-4485-851D-C927DDC491E0}" type="presParOf" srcId="{C53DFE01-33C4-47D8-BA4C-1305676245EC}" destId="{7B82CFF4-7573-4B72-8563-C8F2C9C4FF07}" srcOrd="1" destOrd="0" presId="urn:microsoft.com/office/officeart/2005/8/layout/vList5"/>
    <dgm:cxn modelId="{BE96A50A-6511-43CB-8F9F-FB17B5976177}" type="presParOf" srcId="{E96D7CE6-24EE-4D5F-B362-E517C7CF9195}" destId="{497A3023-D56F-4A15-A560-6F2FE80B43A9}" srcOrd="3" destOrd="0" presId="urn:microsoft.com/office/officeart/2005/8/layout/vList5"/>
    <dgm:cxn modelId="{12DF7231-C23A-437B-944B-5C0D0A938431}" type="presParOf" srcId="{E96D7CE6-24EE-4D5F-B362-E517C7CF9195}" destId="{BB576641-8899-454E-958D-1DDB363E7DB6}" srcOrd="4" destOrd="0" presId="urn:microsoft.com/office/officeart/2005/8/layout/vList5"/>
    <dgm:cxn modelId="{86495DDA-687B-40AE-8C38-950BAABC27B7}" type="presParOf" srcId="{BB576641-8899-454E-958D-1DDB363E7DB6}" destId="{EFC091D6-A481-431C-90FD-92637E242F1F}" srcOrd="0" destOrd="0" presId="urn:microsoft.com/office/officeart/2005/8/layout/vList5"/>
    <dgm:cxn modelId="{2DA6FEE0-CBC1-4E31-897D-D6E3765FF8A1}" type="presParOf" srcId="{BB576641-8899-454E-958D-1DDB363E7DB6}" destId="{B2BDD7A9-F4DF-49ED-9A0D-953CED74F510}" srcOrd="1" destOrd="0" presId="urn:microsoft.com/office/officeart/2005/8/layout/vList5"/>
    <dgm:cxn modelId="{33467A85-B724-4E21-9956-2F3A7AB3323F}" type="presParOf" srcId="{E96D7CE6-24EE-4D5F-B362-E517C7CF9195}" destId="{5A6ACDAB-4638-44EF-AB90-93FA8149F91E}" srcOrd="5" destOrd="0" presId="urn:microsoft.com/office/officeart/2005/8/layout/vList5"/>
    <dgm:cxn modelId="{DEC09B55-9AA2-4E8A-ABC2-D67CB8309585}" type="presParOf" srcId="{E96D7CE6-24EE-4D5F-B362-E517C7CF9195}" destId="{41E2DFC0-B51B-4AF7-B390-B0E9C9911FD5}" srcOrd="6" destOrd="0" presId="urn:microsoft.com/office/officeart/2005/8/layout/vList5"/>
    <dgm:cxn modelId="{E4479531-CD3A-4A39-916D-1791CDF4C01F}" type="presParOf" srcId="{41E2DFC0-B51B-4AF7-B390-B0E9C9911FD5}" destId="{24939CDC-E88B-40EF-BDC9-652109A096A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809818-0E06-4A90-905F-A70494B64C9E}" type="doc">
      <dgm:prSet loTypeId="urn:microsoft.com/office/officeart/2005/8/layout/target3" loCatId="list" qsTypeId="urn:microsoft.com/office/officeart/2005/8/quickstyle/simple1" qsCatId="simple" csTypeId="urn:microsoft.com/office/officeart/2005/8/colors/colorful3" csCatId="colorful" phldr="1"/>
      <dgm:spPr/>
      <dgm:t>
        <a:bodyPr/>
        <a:lstStyle/>
        <a:p>
          <a:endParaRPr lang="en-US"/>
        </a:p>
      </dgm:t>
    </dgm:pt>
    <dgm:pt modelId="{0DA8E1CA-E951-4B07-88DB-7C999B9CD4DB}">
      <dgm:prSet phldrT="[Text]" custT="1"/>
      <dgm:spPr/>
      <dgm:t>
        <a:bodyPr/>
        <a:lstStyle/>
        <a:p>
          <a:r>
            <a:rPr lang="fa-IR" sz="2400" b="1" dirty="0" smtClean="0">
              <a:solidFill>
                <a:srgbClr val="0070C0"/>
              </a:solidFill>
              <a:cs typeface="B Nazanin" panose="00000400000000000000" pitchFamily="2" charset="-78"/>
            </a:rPr>
            <a:t>فیزیکی</a:t>
          </a:r>
          <a:endParaRPr lang="en-US" sz="2200" b="1" dirty="0">
            <a:solidFill>
              <a:srgbClr val="0070C0"/>
            </a:solidFill>
            <a:cs typeface="B Nazanin" panose="00000400000000000000" pitchFamily="2" charset="-78"/>
          </a:endParaRPr>
        </a:p>
      </dgm:t>
    </dgm:pt>
    <dgm:pt modelId="{C2EA7846-7666-4021-8E23-81FA5DC71EC5}" type="parTrans" cxnId="{B05D0E08-4D76-4963-B5CF-C20F17ABB5B3}">
      <dgm:prSet/>
      <dgm:spPr/>
      <dgm:t>
        <a:bodyPr/>
        <a:lstStyle/>
        <a:p>
          <a:endParaRPr lang="en-US"/>
        </a:p>
      </dgm:t>
    </dgm:pt>
    <dgm:pt modelId="{9B2A42AF-D8E6-41A0-812E-E3E0C73C1CC5}" type="sibTrans" cxnId="{B05D0E08-4D76-4963-B5CF-C20F17ABB5B3}">
      <dgm:prSet/>
      <dgm:spPr/>
      <dgm:t>
        <a:bodyPr/>
        <a:lstStyle/>
        <a:p>
          <a:endParaRPr lang="en-US"/>
        </a:p>
      </dgm:t>
    </dgm:pt>
    <dgm:pt modelId="{247D4932-7C18-4F0E-A756-CB6349C42900}">
      <dgm:prSet phldrT="[Text]" custT="1"/>
      <dgm:spPr/>
      <dgm:t>
        <a:bodyPr/>
        <a:lstStyle/>
        <a:p>
          <a:pPr rtl="1">
            <a:lnSpc>
              <a:spcPct val="100000"/>
            </a:lnSpc>
          </a:pPr>
          <a:r>
            <a:rPr lang="fa-IR" sz="1800" dirty="0" smtClean="0">
              <a:cs typeface="B Titr" panose="00000700000000000000" pitchFamily="2" charset="-78"/>
            </a:rPr>
            <a:t>مشکلات شنوایی، حواس پرتی، قضاوت</a:t>
          </a:r>
          <a:endParaRPr lang="en-US" sz="1800" dirty="0">
            <a:cs typeface="B Titr" panose="00000700000000000000" pitchFamily="2" charset="-78"/>
          </a:endParaRPr>
        </a:p>
      </dgm:t>
    </dgm:pt>
    <dgm:pt modelId="{53DAF342-0370-4D92-831B-D2B2ADA7408A}" type="parTrans" cxnId="{3926181A-E16F-406C-82F5-852A2B661DF6}">
      <dgm:prSet/>
      <dgm:spPr/>
      <dgm:t>
        <a:bodyPr/>
        <a:lstStyle/>
        <a:p>
          <a:endParaRPr lang="en-US"/>
        </a:p>
      </dgm:t>
    </dgm:pt>
    <dgm:pt modelId="{FE9AD712-3A26-48A9-A60D-1E57D97CC164}" type="sibTrans" cxnId="{3926181A-E16F-406C-82F5-852A2B661DF6}">
      <dgm:prSet/>
      <dgm:spPr/>
      <dgm:t>
        <a:bodyPr/>
        <a:lstStyle/>
        <a:p>
          <a:endParaRPr lang="en-US"/>
        </a:p>
      </dgm:t>
    </dgm:pt>
    <dgm:pt modelId="{F69CC8FC-A5CA-43A1-BE85-587924D9FAA9}">
      <dgm:prSet phldrT="[Text]" custT="1"/>
      <dgm:spPr/>
      <dgm:t>
        <a:bodyPr/>
        <a:lstStyle/>
        <a:p>
          <a:r>
            <a:rPr lang="fa-IR" sz="2400" b="1" dirty="0" smtClean="0">
              <a:solidFill>
                <a:srgbClr val="0070C0"/>
              </a:solidFill>
              <a:cs typeface="B Nazanin" panose="00000400000000000000" pitchFamily="2" charset="-78"/>
            </a:rPr>
            <a:t>محیطی</a:t>
          </a:r>
          <a:endParaRPr lang="en-US" sz="2400" b="1" dirty="0">
            <a:solidFill>
              <a:srgbClr val="0070C0"/>
            </a:solidFill>
            <a:cs typeface="B Nazanin" panose="00000400000000000000" pitchFamily="2" charset="-78"/>
          </a:endParaRPr>
        </a:p>
      </dgm:t>
    </dgm:pt>
    <dgm:pt modelId="{8EF10699-FA29-4DA6-82E1-4C6AA27A1B03}" type="parTrans" cxnId="{44BB7E69-27C3-4E50-B4ED-733065F664C6}">
      <dgm:prSet/>
      <dgm:spPr/>
      <dgm:t>
        <a:bodyPr/>
        <a:lstStyle/>
        <a:p>
          <a:endParaRPr lang="en-US"/>
        </a:p>
      </dgm:t>
    </dgm:pt>
    <dgm:pt modelId="{5C553767-6478-4E04-B85D-FE0782EF7728}" type="sibTrans" cxnId="{44BB7E69-27C3-4E50-B4ED-733065F664C6}">
      <dgm:prSet/>
      <dgm:spPr/>
      <dgm:t>
        <a:bodyPr/>
        <a:lstStyle/>
        <a:p>
          <a:endParaRPr lang="en-US"/>
        </a:p>
      </dgm:t>
    </dgm:pt>
    <dgm:pt modelId="{F1D159CB-CB12-4349-847B-1DD3CD1355FA}">
      <dgm:prSet phldrT="[Text]" custT="1"/>
      <dgm:spPr/>
      <dgm:t>
        <a:bodyPr/>
        <a:lstStyle/>
        <a:p>
          <a:pPr rtl="1"/>
          <a:r>
            <a:rPr lang="fa-IR" sz="1800" dirty="0" smtClean="0">
              <a:cs typeface="B Titr" panose="00000700000000000000" pitchFamily="2" charset="-78"/>
            </a:rPr>
            <a:t>کانال ارتباطی نامناسب، سر و صدا، شلوغی</a:t>
          </a:r>
          <a:endParaRPr lang="en-US" sz="1800" dirty="0">
            <a:cs typeface="B Titr" panose="00000700000000000000" pitchFamily="2" charset="-78"/>
          </a:endParaRPr>
        </a:p>
      </dgm:t>
    </dgm:pt>
    <dgm:pt modelId="{1DCAC229-DCC6-4C8B-8C17-167A161E5FF2}" type="parTrans" cxnId="{A5C102DC-3F42-4875-B8B6-55495793EBAC}">
      <dgm:prSet/>
      <dgm:spPr/>
      <dgm:t>
        <a:bodyPr/>
        <a:lstStyle/>
        <a:p>
          <a:endParaRPr lang="en-US"/>
        </a:p>
      </dgm:t>
    </dgm:pt>
    <dgm:pt modelId="{DF5F8126-AEBA-4CA6-84AF-A93D9B55DDB1}" type="sibTrans" cxnId="{A5C102DC-3F42-4875-B8B6-55495793EBAC}">
      <dgm:prSet/>
      <dgm:spPr/>
      <dgm:t>
        <a:bodyPr/>
        <a:lstStyle/>
        <a:p>
          <a:endParaRPr lang="en-US"/>
        </a:p>
      </dgm:t>
    </dgm:pt>
    <dgm:pt modelId="{382DD9BC-6B5C-4E84-9BDE-A726CA2427AC}">
      <dgm:prSet phldrT="[Text]" custT="1"/>
      <dgm:spPr/>
      <dgm:t>
        <a:bodyPr/>
        <a:lstStyle/>
        <a:p>
          <a:r>
            <a:rPr lang="fa-IR" sz="2400" b="1" dirty="0" smtClean="0">
              <a:solidFill>
                <a:srgbClr val="0070C0"/>
              </a:solidFill>
              <a:cs typeface="B Nazanin" panose="00000400000000000000" pitchFamily="2" charset="-78"/>
            </a:rPr>
            <a:t>نگرشی</a:t>
          </a:r>
          <a:endParaRPr lang="en-US" sz="2400" b="1" dirty="0">
            <a:solidFill>
              <a:srgbClr val="0070C0"/>
            </a:solidFill>
            <a:cs typeface="B Nazanin" panose="00000400000000000000" pitchFamily="2" charset="-78"/>
          </a:endParaRPr>
        </a:p>
      </dgm:t>
    </dgm:pt>
    <dgm:pt modelId="{ECED9C7D-91D6-4E53-86C6-731FE292685A}" type="parTrans" cxnId="{163B7584-FE86-44EC-82D3-C5901C6A0A84}">
      <dgm:prSet/>
      <dgm:spPr/>
      <dgm:t>
        <a:bodyPr/>
        <a:lstStyle/>
        <a:p>
          <a:endParaRPr lang="en-US"/>
        </a:p>
      </dgm:t>
    </dgm:pt>
    <dgm:pt modelId="{AB7BD169-3679-4E55-8B8E-CF5995DB8725}" type="sibTrans" cxnId="{163B7584-FE86-44EC-82D3-C5901C6A0A84}">
      <dgm:prSet/>
      <dgm:spPr/>
      <dgm:t>
        <a:bodyPr/>
        <a:lstStyle/>
        <a:p>
          <a:endParaRPr lang="en-US"/>
        </a:p>
      </dgm:t>
    </dgm:pt>
    <dgm:pt modelId="{E04F2220-F45A-4E51-9C13-3875527BF929}">
      <dgm:prSet phldrT="[Text]" custT="1"/>
      <dgm:spPr/>
      <dgm:t>
        <a:bodyPr/>
        <a:lstStyle/>
        <a:p>
          <a:pPr rtl="1"/>
          <a:r>
            <a:rPr lang="fa-IR" sz="1800" dirty="0" smtClean="0">
              <a:cs typeface="B Titr" panose="00000700000000000000" pitchFamily="2" charset="-78"/>
            </a:rPr>
            <a:t>ذهن بسته، گوش دادن گزینشی، عدم توجه به زبان بدن</a:t>
          </a:r>
          <a:endParaRPr lang="en-US" sz="1800" dirty="0">
            <a:cs typeface="B Titr" panose="00000700000000000000" pitchFamily="2" charset="-78"/>
          </a:endParaRPr>
        </a:p>
      </dgm:t>
    </dgm:pt>
    <dgm:pt modelId="{DF50EC76-925C-4468-BBA4-1508379F3815}" type="parTrans" cxnId="{B8916FDE-8752-45C8-9DC3-F13E7CA38880}">
      <dgm:prSet/>
      <dgm:spPr/>
      <dgm:t>
        <a:bodyPr/>
        <a:lstStyle/>
        <a:p>
          <a:endParaRPr lang="en-US"/>
        </a:p>
      </dgm:t>
    </dgm:pt>
    <dgm:pt modelId="{2A844A71-3189-4BF9-A7EF-36127A6EF3F2}" type="sibTrans" cxnId="{B8916FDE-8752-45C8-9DC3-F13E7CA38880}">
      <dgm:prSet/>
      <dgm:spPr/>
      <dgm:t>
        <a:bodyPr/>
        <a:lstStyle/>
        <a:p>
          <a:endParaRPr lang="en-US"/>
        </a:p>
      </dgm:t>
    </dgm:pt>
    <dgm:pt modelId="{00A64171-B15F-4AD5-AB7E-E2B0CB6A088E}">
      <dgm:prSet custT="1"/>
      <dgm:spPr/>
      <dgm:t>
        <a:bodyPr/>
        <a:lstStyle/>
        <a:p>
          <a:r>
            <a:rPr lang="fa-IR" sz="2400" b="1" dirty="0" smtClean="0">
              <a:solidFill>
                <a:srgbClr val="0070C0"/>
              </a:solidFill>
              <a:cs typeface="B Nazanin" panose="00000400000000000000" pitchFamily="2" charset="-78"/>
            </a:rPr>
            <a:t>پیش</a:t>
          </a:r>
          <a:r>
            <a:rPr lang="fa-IR" sz="2900" dirty="0" smtClean="0">
              <a:solidFill>
                <a:srgbClr val="0070C0"/>
              </a:solidFill>
            </a:rPr>
            <a:t> </a:t>
          </a:r>
          <a:r>
            <a:rPr lang="fa-IR" sz="2400" b="1" dirty="0" smtClean="0">
              <a:solidFill>
                <a:srgbClr val="0070C0"/>
              </a:solidFill>
              <a:cs typeface="B Nazanin" panose="00000400000000000000" pitchFamily="2" charset="-78"/>
            </a:rPr>
            <a:t>فرض</a:t>
          </a:r>
          <a:r>
            <a:rPr lang="fa-IR" sz="2900" dirty="0" smtClean="0">
              <a:solidFill>
                <a:srgbClr val="0070C0"/>
              </a:solidFill>
            </a:rPr>
            <a:t> </a:t>
          </a:r>
          <a:r>
            <a:rPr lang="fa-IR" sz="2400" b="1" dirty="0" smtClean="0">
              <a:solidFill>
                <a:srgbClr val="0070C0"/>
              </a:solidFill>
              <a:cs typeface="B Nazanin" panose="00000400000000000000" pitchFamily="2" charset="-78"/>
            </a:rPr>
            <a:t>غلط</a:t>
          </a:r>
          <a:endParaRPr lang="en-US" sz="2400" b="1" dirty="0">
            <a:solidFill>
              <a:srgbClr val="0070C0"/>
            </a:solidFill>
            <a:cs typeface="B Nazanin" panose="00000400000000000000" pitchFamily="2" charset="-78"/>
          </a:endParaRPr>
        </a:p>
      </dgm:t>
    </dgm:pt>
    <dgm:pt modelId="{0284B391-FA8E-4F62-B93A-B009066070ED}" type="parTrans" cxnId="{7B988539-FFC4-4141-8218-C85B1608DA86}">
      <dgm:prSet/>
      <dgm:spPr/>
      <dgm:t>
        <a:bodyPr/>
        <a:lstStyle/>
        <a:p>
          <a:endParaRPr lang="en-US"/>
        </a:p>
      </dgm:t>
    </dgm:pt>
    <dgm:pt modelId="{D29E99A2-CCDC-42DD-9974-33663D8019F1}" type="sibTrans" cxnId="{7B988539-FFC4-4141-8218-C85B1608DA86}">
      <dgm:prSet/>
      <dgm:spPr/>
      <dgm:t>
        <a:bodyPr/>
        <a:lstStyle/>
        <a:p>
          <a:endParaRPr lang="en-US"/>
        </a:p>
      </dgm:t>
    </dgm:pt>
    <dgm:pt modelId="{4658D774-3E92-4FFF-8052-2023516BB560}">
      <dgm:prSet custT="1"/>
      <dgm:spPr/>
      <dgm:t>
        <a:bodyPr/>
        <a:lstStyle/>
        <a:p>
          <a:r>
            <a:rPr lang="fa-IR" sz="2400" b="1" dirty="0" smtClean="0">
              <a:solidFill>
                <a:srgbClr val="0070C0"/>
              </a:solidFill>
              <a:cs typeface="B Nazanin" panose="00000400000000000000" pitchFamily="2" charset="-78"/>
            </a:rPr>
            <a:t>تفاوت فرهنگی و جنسیتی</a:t>
          </a:r>
          <a:endParaRPr lang="en-US" sz="2400" b="1" dirty="0">
            <a:solidFill>
              <a:srgbClr val="0070C0"/>
            </a:solidFill>
            <a:cs typeface="B Nazanin" panose="00000400000000000000" pitchFamily="2" charset="-78"/>
          </a:endParaRPr>
        </a:p>
      </dgm:t>
    </dgm:pt>
    <dgm:pt modelId="{40973BFF-E285-4C7D-A147-49B6D71B9B84}" type="parTrans" cxnId="{47677248-ED62-4D08-BBFC-ED218C4A2EB3}">
      <dgm:prSet/>
      <dgm:spPr/>
      <dgm:t>
        <a:bodyPr/>
        <a:lstStyle/>
        <a:p>
          <a:endParaRPr lang="en-US"/>
        </a:p>
      </dgm:t>
    </dgm:pt>
    <dgm:pt modelId="{E83BD5CF-D38D-452A-8E28-C46E1036FB39}" type="sibTrans" cxnId="{47677248-ED62-4D08-BBFC-ED218C4A2EB3}">
      <dgm:prSet/>
      <dgm:spPr/>
      <dgm:t>
        <a:bodyPr/>
        <a:lstStyle/>
        <a:p>
          <a:endParaRPr lang="en-US"/>
        </a:p>
      </dgm:t>
    </dgm:pt>
    <dgm:pt modelId="{F2CED7BA-027D-417E-95EC-651CC8917EB5}" type="pres">
      <dgm:prSet presAssocID="{58809818-0E06-4A90-905F-A70494B64C9E}" presName="Name0" presStyleCnt="0">
        <dgm:presLayoutVars>
          <dgm:chMax val="7"/>
          <dgm:dir/>
          <dgm:animLvl val="lvl"/>
          <dgm:resizeHandles val="exact"/>
        </dgm:presLayoutVars>
      </dgm:prSet>
      <dgm:spPr/>
      <dgm:t>
        <a:bodyPr/>
        <a:lstStyle/>
        <a:p>
          <a:endParaRPr lang="en-US"/>
        </a:p>
      </dgm:t>
    </dgm:pt>
    <dgm:pt modelId="{15BBD607-9F53-42A9-9FE3-92E7522D1C63}" type="pres">
      <dgm:prSet presAssocID="{0DA8E1CA-E951-4B07-88DB-7C999B9CD4DB}" presName="circle1" presStyleLbl="node1" presStyleIdx="0" presStyleCnt="5"/>
      <dgm:spPr/>
    </dgm:pt>
    <dgm:pt modelId="{0BBC056E-B31F-4180-970F-2365393C566B}" type="pres">
      <dgm:prSet presAssocID="{0DA8E1CA-E951-4B07-88DB-7C999B9CD4DB}" presName="space" presStyleCnt="0"/>
      <dgm:spPr/>
    </dgm:pt>
    <dgm:pt modelId="{E194A480-5BDC-4FB8-B373-95647F4734EC}" type="pres">
      <dgm:prSet presAssocID="{0DA8E1CA-E951-4B07-88DB-7C999B9CD4DB}" presName="rect1" presStyleLbl="alignAcc1" presStyleIdx="0" presStyleCnt="5"/>
      <dgm:spPr/>
      <dgm:t>
        <a:bodyPr/>
        <a:lstStyle/>
        <a:p>
          <a:endParaRPr lang="en-US"/>
        </a:p>
      </dgm:t>
    </dgm:pt>
    <dgm:pt modelId="{AF6FD3A1-9902-4DE4-A7B4-5ED1F573F94C}" type="pres">
      <dgm:prSet presAssocID="{F69CC8FC-A5CA-43A1-BE85-587924D9FAA9}" presName="vertSpace2" presStyleLbl="node1" presStyleIdx="0" presStyleCnt="5"/>
      <dgm:spPr/>
    </dgm:pt>
    <dgm:pt modelId="{45F0F179-4F4F-4E04-8C00-AB6CAB5F1546}" type="pres">
      <dgm:prSet presAssocID="{F69CC8FC-A5CA-43A1-BE85-587924D9FAA9}" presName="circle2" presStyleLbl="node1" presStyleIdx="1" presStyleCnt="5"/>
      <dgm:spPr/>
    </dgm:pt>
    <dgm:pt modelId="{2C41878E-08D3-4684-B147-B1BF01A9E13E}" type="pres">
      <dgm:prSet presAssocID="{F69CC8FC-A5CA-43A1-BE85-587924D9FAA9}" presName="rect2" presStyleLbl="alignAcc1" presStyleIdx="1" presStyleCnt="5"/>
      <dgm:spPr/>
      <dgm:t>
        <a:bodyPr/>
        <a:lstStyle/>
        <a:p>
          <a:endParaRPr lang="en-US"/>
        </a:p>
      </dgm:t>
    </dgm:pt>
    <dgm:pt modelId="{3859A344-7EAD-4BB1-A63A-DA16F3441FF1}" type="pres">
      <dgm:prSet presAssocID="{382DD9BC-6B5C-4E84-9BDE-A726CA2427AC}" presName="vertSpace3" presStyleLbl="node1" presStyleIdx="1" presStyleCnt="5"/>
      <dgm:spPr/>
    </dgm:pt>
    <dgm:pt modelId="{976881AF-4F6A-4475-93B7-121B708C25DD}" type="pres">
      <dgm:prSet presAssocID="{382DD9BC-6B5C-4E84-9BDE-A726CA2427AC}" presName="circle3" presStyleLbl="node1" presStyleIdx="2" presStyleCnt="5"/>
      <dgm:spPr/>
    </dgm:pt>
    <dgm:pt modelId="{638AB3C2-67E2-4B45-AA27-CC64CC97186D}" type="pres">
      <dgm:prSet presAssocID="{382DD9BC-6B5C-4E84-9BDE-A726CA2427AC}" presName="rect3" presStyleLbl="alignAcc1" presStyleIdx="2" presStyleCnt="5"/>
      <dgm:spPr/>
      <dgm:t>
        <a:bodyPr/>
        <a:lstStyle/>
        <a:p>
          <a:endParaRPr lang="en-US"/>
        </a:p>
      </dgm:t>
    </dgm:pt>
    <dgm:pt modelId="{8D61DBCF-91CD-4D82-90A7-2D73505CA17F}" type="pres">
      <dgm:prSet presAssocID="{00A64171-B15F-4AD5-AB7E-E2B0CB6A088E}" presName="vertSpace4" presStyleLbl="node1" presStyleIdx="2" presStyleCnt="5"/>
      <dgm:spPr/>
    </dgm:pt>
    <dgm:pt modelId="{C08D5A3D-2672-4B6E-AB1F-DAF1A8781A58}" type="pres">
      <dgm:prSet presAssocID="{00A64171-B15F-4AD5-AB7E-E2B0CB6A088E}" presName="circle4" presStyleLbl="node1" presStyleIdx="3" presStyleCnt="5"/>
      <dgm:spPr/>
    </dgm:pt>
    <dgm:pt modelId="{DF84579C-5D9A-4635-A61C-A4BABAC04964}" type="pres">
      <dgm:prSet presAssocID="{00A64171-B15F-4AD5-AB7E-E2B0CB6A088E}" presName="rect4" presStyleLbl="alignAcc1" presStyleIdx="3" presStyleCnt="5" custScaleX="100000" custLinFactNeighborX="-75" custLinFactNeighborY="-3709"/>
      <dgm:spPr/>
      <dgm:t>
        <a:bodyPr/>
        <a:lstStyle/>
        <a:p>
          <a:endParaRPr lang="en-US"/>
        </a:p>
      </dgm:t>
    </dgm:pt>
    <dgm:pt modelId="{E09A475F-FA93-4640-946C-F1ABB3CBE593}" type="pres">
      <dgm:prSet presAssocID="{4658D774-3E92-4FFF-8052-2023516BB560}" presName="vertSpace5" presStyleLbl="node1" presStyleIdx="3" presStyleCnt="5"/>
      <dgm:spPr/>
    </dgm:pt>
    <dgm:pt modelId="{1246E645-87D7-46C3-A23C-52220AFF0A0E}" type="pres">
      <dgm:prSet presAssocID="{4658D774-3E92-4FFF-8052-2023516BB560}" presName="circle5" presStyleLbl="node1" presStyleIdx="4" presStyleCnt="5"/>
      <dgm:spPr/>
    </dgm:pt>
    <dgm:pt modelId="{B5C1F718-80C6-42A3-B1AC-7692735CB26B}" type="pres">
      <dgm:prSet presAssocID="{4658D774-3E92-4FFF-8052-2023516BB560}" presName="rect5" presStyleLbl="alignAcc1" presStyleIdx="4" presStyleCnt="5" custScaleY="111904" custLinFactY="2916" custLinFactNeighborX="-75" custLinFactNeighborY="100000"/>
      <dgm:spPr/>
      <dgm:t>
        <a:bodyPr/>
        <a:lstStyle/>
        <a:p>
          <a:endParaRPr lang="en-US"/>
        </a:p>
      </dgm:t>
    </dgm:pt>
    <dgm:pt modelId="{BFC51584-C9A6-4647-8E3D-86849D40E786}" type="pres">
      <dgm:prSet presAssocID="{0DA8E1CA-E951-4B07-88DB-7C999B9CD4DB}" presName="rect1ParTx" presStyleLbl="alignAcc1" presStyleIdx="4" presStyleCnt="5">
        <dgm:presLayoutVars>
          <dgm:chMax val="1"/>
          <dgm:bulletEnabled val="1"/>
        </dgm:presLayoutVars>
      </dgm:prSet>
      <dgm:spPr/>
      <dgm:t>
        <a:bodyPr/>
        <a:lstStyle/>
        <a:p>
          <a:endParaRPr lang="en-US"/>
        </a:p>
      </dgm:t>
    </dgm:pt>
    <dgm:pt modelId="{F113C718-B726-4EF7-A28F-6C12983CA605}" type="pres">
      <dgm:prSet presAssocID="{0DA8E1CA-E951-4B07-88DB-7C999B9CD4DB}" presName="rect1ChTx" presStyleLbl="alignAcc1" presStyleIdx="4" presStyleCnt="5">
        <dgm:presLayoutVars>
          <dgm:bulletEnabled val="1"/>
        </dgm:presLayoutVars>
      </dgm:prSet>
      <dgm:spPr/>
      <dgm:t>
        <a:bodyPr/>
        <a:lstStyle/>
        <a:p>
          <a:endParaRPr lang="en-US"/>
        </a:p>
      </dgm:t>
    </dgm:pt>
    <dgm:pt modelId="{845079C2-DD57-4A68-A11F-37BCB4C95CED}" type="pres">
      <dgm:prSet presAssocID="{F69CC8FC-A5CA-43A1-BE85-587924D9FAA9}" presName="rect2ParTx" presStyleLbl="alignAcc1" presStyleIdx="4" presStyleCnt="5">
        <dgm:presLayoutVars>
          <dgm:chMax val="1"/>
          <dgm:bulletEnabled val="1"/>
        </dgm:presLayoutVars>
      </dgm:prSet>
      <dgm:spPr/>
      <dgm:t>
        <a:bodyPr/>
        <a:lstStyle/>
        <a:p>
          <a:endParaRPr lang="en-US"/>
        </a:p>
      </dgm:t>
    </dgm:pt>
    <dgm:pt modelId="{6AC64327-487E-4DA1-95D0-654A1AA0F2A9}" type="pres">
      <dgm:prSet presAssocID="{F69CC8FC-A5CA-43A1-BE85-587924D9FAA9}" presName="rect2ChTx" presStyleLbl="alignAcc1" presStyleIdx="4" presStyleCnt="5" custScaleX="118584" custLinFactNeighborX="-8821">
        <dgm:presLayoutVars>
          <dgm:bulletEnabled val="1"/>
        </dgm:presLayoutVars>
      </dgm:prSet>
      <dgm:spPr/>
      <dgm:t>
        <a:bodyPr/>
        <a:lstStyle/>
        <a:p>
          <a:endParaRPr lang="en-US"/>
        </a:p>
      </dgm:t>
    </dgm:pt>
    <dgm:pt modelId="{B37ACDFC-A459-4CCC-8D62-2EA992741441}" type="pres">
      <dgm:prSet presAssocID="{382DD9BC-6B5C-4E84-9BDE-A726CA2427AC}" presName="rect3ParTx" presStyleLbl="alignAcc1" presStyleIdx="4" presStyleCnt="5">
        <dgm:presLayoutVars>
          <dgm:chMax val="1"/>
          <dgm:bulletEnabled val="1"/>
        </dgm:presLayoutVars>
      </dgm:prSet>
      <dgm:spPr/>
      <dgm:t>
        <a:bodyPr/>
        <a:lstStyle/>
        <a:p>
          <a:endParaRPr lang="en-US"/>
        </a:p>
      </dgm:t>
    </dgm:pt>
    <dgm:pt modelId="{9F83AC24-D79A-4C99-B740-3160629C80F0}" type="pres">
      <dgm:prSet presAssocID="{382DD9BC-6B5C-4E84-9BDE-A726CA2427AC}" presName="rect3ChTx" presStyleLbl="alignAcc1" presStyleIdx="4" presStyleCnt="5" custScaleX="133403" custLinFactNeighborX="-16230" custLinFactNeighborY="0">
        <dgm:presLayoutVars>
          <dgm:bulletEnabled val="1"/>
        </dgm:presLayoutVars>
      </dgm:prSet>
      <dgm:spPr/>
      <dgm:t>
        <a:bodyPr/>
        <a:lstStyle/>
        <a:p>
          <a:endParaRPr lang="en-US"/>
        </a:p>
      </dgm:t>
    </dgm:pt>
    <dgm:pt modelId="{91953990-8B33-495A-B465-BB72B92C46C8}" type="pres">
      <dgm:prSet presAssocID="{00A64171-B15F-4AD5-AB7E-E2B0CB6A088E}" presName="rect4ParTx" presStyleLbl="alignAcc1" presStyleIdx="4" presStyleCnt="5">
        <dgm:presLayoutVars>
          <dgm:chMax val="1"/>
          <dgm:bulletEnabled val="1"/>
        </dgm:presLayoutVars>
      </dgm:prSet>
      <dgm:spPr/>
      <dgm:t>
        <a:bodyPr/>
        <a:lstStyle/>
        <a:p>
          <a:endParaRPr lang="en-US"/>
        </a:p>
      </dgm:t>
    </dgm:pt>
    <dgm:pt modelId="{10933707-BB96-4B18-AE0E-EB31D79E7369}" type="pres">
      <dgm:prSet presAssocID="{00A64171-B15F-4AD5-AB7E-E2B0CB6A088E}" presName="rect4ChTx" presStyleLbl="alignAcc1" presStyleIdx="4" presStyleCnt="5">
        <dgm:presLayoutVars>
          <dgm:bulletEnabled val="1"/>
        </dgm:presLayoutVars>
      </dgm:prSet>
      <dgm:spPr/>
    </dgm:pt>
    <dgm:pt modelId="{71274E0E-65B5-4DD7-9A87-689288D2B64D}" type="pres">
      <dgm:prSet presAssocID="{4658D774-3E92-4FFF-8052-2023516BB560}" presName="rect5ParTx" presStyleLbl="alignAcc1" presStyleIdx="4" presStyleCnt="5">
        <dgm:presLayoutVars>
          <dgm:chMax val="1"/>
          <dgm:bulletEnabled val="1"/>
        </dgm:presLayoutVars>
      </dgm:prSet>
      <dgm:spPr/>
      <dgm:t>
        <a:bodyPr/>
        <a:lstStyle/>
        <a:p>
          <a:endParaRPr lang="en-US"/>
        </a:p>
      </dgm:t>
    </dgm:pt>
    <dgm:pt modelId="{90F82EC1-1802-49AB-A3CF-2CF182F66BDA}" type="pres">
      <dgm:prSet presAssocID="{4658D774-3E92-4FFF-8052-2023516BB560}" presName="rect5ChTx" presStyleLbl="alignAcc1" presStyleIdx="4" presStyleCnt="5">
        <dgm:presLayoutVars>
          <dgm:bulletEnabled val="1"/>
        </dgm:presLayoutVars>
      </dgm:prSet>
      <dgm:spPr/>
    </dgm:pt>
  </dgm:ptLst>
  <dgm:cxnLst>
    <dgm:cxn modelId="{3926181A-E16F-406C-82F5-852A2B661DF6}" srcId="{0DA8E1CA-E951-4B07-88DB-7C999B9CD4DB}" destId="{247D4932-7C18-4F0E-A756-CB6349C42900}" srcOrd="0" destOrd="0" parTransId="{53DAF342-0370-4D92-831B-D2B2ADA7408A}" sibTransId="{FE9AD712-3A26-48A9-A60D-1E57D97CC164}"/>
    <dgm:cxn modelId="{163B7584-FE86-44EC-82D3-C5901C6A0A84}" srcId="{58809818-0E06-4A90-905F-A70494B64C9E}" destId="{382DD9BC-6B5C-4E84-9BDE-A726CA2427AC}" srcOrd="2" destOrd="0" parTransId="{ECED9C7D-91D6-4E53-86C6-731FE292685A}" sibTransId="{AB7BD169-3679-4E55-8B8E-CF5995DB8725}"/>
    <dgm:cxn modelId="{44BB7E69-27C3-4E50-B4ED-733065F664C6}" srcId="{58809818-0E06-4A90-905F-A70494B64C9E}" destId="{F69CC8FC-A5CA-43A1-BE85-587924D9FAA9}" srcOrd="1" destOrd="0" parTransId="{8EF10699-FA29-4DA6-82E1-4C6AA27A1B03}" sibTransId="{5C553767-6478-4E04-B85D-FE0782EF7728}"/>
    <dgm:cxn modelId="{7B988539-FFC4-4141-8218-C85B1608DA86}" srcId="{58809818-0E06-4A90-905F-A70494B64C9E}" destId="{00A64171-B15F-4AD5-AB7E-E2B0CB6A088E}" srcOrd="3" destOrd="0" parTransId="{0284B391-FA8E-4F62-B93A-B009066070ED}" sibTransId="{D29E99A2-CCDC-42DD-9974-33663D8019F1}"/>
    <dgm:cxn modelId="{A5C102DC-3F42-4875-B8B6-55495793EBAC}" srcId="{F69CC8FC-A5CA-43A1-BE85-587924D9FAA9}" destId="{F1D159CB-CB12-4349-847B-1DD3CD1355FA}" srcOrd="0" destOrd="0" parTransId="{1DCAC229-DCC6-4C8B-8C17-167A161E5FF2}" sibTransId="{DF5F8126-AEBA-4CA6-84AF-A93D9B55DDB1}"/>
    <dgm:cxn modelId="{B05D0E08-4D76-4963-B5CF-C20F17ABB5B3}" srcId="{58809818-0E06-4A90-905F-A70494B64C9E}" destId="{0DA8E1CA-E951-4B07-88DB-7C999B9CD4DB}" srcOrd="0" destOrd="0" parTransId="{C2EA7846-7666-4021-8E23-81FA5DC71EC5}" sibTransId="{9B2A42AF-D8E6-41A0-812E-E3E0C73C1CC5}"/>
    <dgm:cxn modelId="{5D45F811-C6D4-4AD1-8028-7F0774891E1F}" type="presOf" srcId="{F1D159CB-CB12-4349-847B-1DD3CD1355FA}" destId="{6AC64327-487E-4DA1-95D0-654A1AA0F2A9}" srcOrd="0" destOrd="0" presId="urn:microsoft.com/office/officeart/2005/8/layout/target3"/>
    <dgm:cxn modelId="{D5D591FB-3DD8-4642-8CC1-A6A289CF806A}" type="presOf" srcId="{58809818-0E06-4A90-905F-A70494B64C9E}" destId="{F2CED7BA-027D-417E-95EC-651CC8917EB5}" srcOrd="0" destOrd="0" presId="urn:microsoft.com/office/officeart/2005/8/layout/target3"/>
    <dgm:cxn modelId="{0965C757-2124-4C32-A54C-4129E66BD1C5}" type="presOf" srcId="{4658D774-3E92-4FFF-8052-2023516BB560}" destId="{71274E0E-65B5-4DD7-9A87-689288D2B64D}" srcOrd="1" destOrd="0" presId="urn:microsoft.com/office/officeart/2005/8/layout/target3"/>
    <dgm:cxn modelId="{47677248-ED62-4D08-BBFC-ED218C4A2EB3}" srcId="{58809818-0E06-4A90-905F-A70494B64C9E}" destId="{4658D774-3E92-4FFF-8052-2023516BB560}" srcOrd="4" destOrd="0" parTransId="{40973BFF-E285-4C7D-A147-49B6D71B9B84}" sibTransId="{E83BD5CF-D38D-452A-8E28-C46E1036FB39}"/>
    <dgm:cxn modelId="{BE67124A-A585-45DB-92A2-EC0667DF2D81}" type="presOf" srcId="{F69CC8FC-A5CA-43A1-BE85-587924D9FAA9}" destId="{845079C2-DD57-4A68-A11F-37BCB4C95CED}" srcOrd="1" destOrd="0" presId="urn:microsoft.com/office/officeart/2005/8/layout/target3"/>
    <dgm:cxn modelId="{FA44D757-8BB2-4756-95A4-F0D3C9B119F1}" type="presOf" srcId="{00A64171-B15F-4AD5-AB7E-E2B0CB6A088E}" destId="{DF84579C-5D9A-4635-A61C-A4BABAC04964}" srcOrd="0" destOrd="0" presId="urn:microsoft.com/office/officeart/2005/8/layout/target3"/>
    <dgm:cxn modelId="{85A14D6E-B594-4A52-B6D5-E2E9A95077B6}" type="presOf" srcId="{E04F2220-F45A-4E51-9C13-3875527BF929}" destId="{9F83AC24-D79A-4C99-B740-3160629C80F0}" srcOrd="0" destOrd="0" presId="urn:microsoft.com/office/officeart/2005/8/layout/target3"/>
    <dgm:cxn modelId="{1A82BDF6-BC95-4DC0-B5DE-03BE398C6A60}" type="presOf" srcId="{00A64171-B15F-4AD5-AB7E-E2B0CB6A088E}" destId="{91953990-8B33-495A-B465-BB72B92C46C8}" srcOrd="1" destOrd="0" presId="urn:microsoft.com/office/officeart/2005/8/layout/target3"/>
    <dgm:cxn modelId="{15877049-BF06-4332-8903-DB8EC36AC7E4}" type="presOf" srcId="{382DD9BC-6B5C-4E84-9BDE-A726CA2427AC}" destId="{638AB3C2-67E2-4B45-AA27-CC64CC97186D}" srcOrd="0" destOrd="0" presId="urn:microsoft.com/office/officeart/2005/8/layout/target3"/>
    <dgm:cxn modelId="{B8916FDE-8752-45C8-9DC3-F13E7CA38880}" srcId="{382DD9BC-6B5C-4E84-9BDE-A726CA2427AC}" destId="{E04F2220-F45A-4E51-9C13-3875527BF929}" srcOrd="0" destOrd="0" parTransId="{DF50EC76-925C-4468-BBA4-1508379F3815}" sibTransId="{2A844A71-3189-4BF9-A7EF-36127A6EF3F2}"/>
    <dgm:cxn modelId="{4E5C5D3F-71D0-4877-8C32-160876AC453E}" type="presOf" srcId="{247D4932-7C18-4F0E-A756-CB6349C42900}" destId="{F113C718-B726-4EF7-A28F-6C12983CA605}" srcOrd="0" destOrd="0" presId="urn:microsoft.com/office/officeart/2005/8/layout/target3"/>
    <dgm:cxn modelId="{4EDBF56C-41A6-4BE8-8540-0ECDCB5A4422}" type="presOf" srcId="{0DA8E1CA-E951-4B07-88DB-7C999B9CD4DB}" destId="{BFC51584-C9A6-4647-8E3D-86849D40E786}" srcOrd="1" destOrd="0" presId="urn:microsoft.com/office/officeart/2005/8/layout/target3"/>
    <dgm:cxn modelId="{EB565274-74C1-4474-BF84-08977B4216AF}" type="presOf" srcId="{382DD9BC-6B5C-4E84-9BDE-A726CA2427AC}" destId="{B37ACDFC-A459-4CCC-8D62-2EA992741441}" srcOrd="1" destOrd="0" presId="urn:microsoft.com/office/officeart/2005/8/layout/target3"/>
    <dgm:cxn modelId="{CB1FA040-0FC5-46FC-AA01-418310ACA8ED}" type="presOf" srcId="{F69CC8FC-A5CA-43A1-BE85-587924D9FAA9}" destId="{2C41878E-08D3-4684-B147-B1BF01A9E13E}" srcOrd="0" destOrd="0" presId="urn:microsoft.com/office/officeart/2005/8/layout/target3"/>
    <dgm:cxn modelId="{71806B21-AF7B-40F0-B836-74B0AC00B5D2}" type="presOf" srcId="{4658D774-3E92-4FFF-8052-2023516BB560}" destId="{B5C1F718-80C6-42A3-B1AC-7692735CB26B}" srcOrd="0" destOrd="0" presId="urn:microsoft.com/office/officeart/2005/8/layout/target3"/>
    <dgm:cxn modelId="{41033B90-E127-4A6F-AF87-18DF7A27B4D9}" type="presOf" srcId="{0DA8E1CA-E951-4B07-88DB-7C999B9CD4DB}" destId="{E194A480-5BDC-4FB8-B373-95647F4734EC}" srcOrd="0" destOrd="0" presId="urn:microsoft.com/office/officeart/2005/8/layout/target3"/>
    <dgm:cxn modelId="{6194366F-7180-43EF-9D88-0244D24D436D}" type="presParOf" srcId="{F2CED7BA-027D-417E-95EC-651CC8917EB5}" destId="{15BBD607-9F53-42A9-9FE3-92E7522D1C63}" srcOrd="0" destOrd="0" presId="urn:microsoft.com/office/officeart/2005/8/layout/target3"/>
    <dgm:cxn modelId="{84E44DE0-534A-47AC-A5CC-FF2A703B8D1F}" type="presParOf" srcId="{F2CED7BA-027D-417E-95EC-651CC8917EB5}" destId="{0BBC056E-B31F-4180-970F-2365393C566B}" srcOrd="1" destOrd="0" presId="urn:microsoft.com/office/officeart/2005/8/layout/target3"/>
    <dgm:cxn modelId="{F126CE08-2309-468B-B3B8-AA0A5CA7E64F}" type="presParOf" srcId="{F2CED7BA-027D-417E-95EC-651CC8917EB5}" destId="{E194A480-5BDC-4FB8-B373-95647F4734EC}" srcOrd="2" destOrd="0" presId="urn:microsoft.com/office/officeart/2005/8/layout/target3"/>
    <dgm:cxn modelId="{07F46FEB-0D5C-49D3-9FBC-5D0FAD18C227}" type="presParOf" srcId="{F2CED7BA-027D-417E-95EC-651CC8917EB5}" destId="{AF6FD3A1-9902-4DE4-A7B4-5ED1F573F94C}" srcOrd="3" destOrd="0" presId="urn:microsoft.com/office/officeart/2005/8/layout/target3"/>
    <dgm:cxn modelId="{E3579001-3B36-469F-8D1B-F0681202CD6E}" type="presParOf" srcId="{F2CED7BA-027D-417E-95EC-651CC8917EB5}" destId="{45F0F179-4F4F-4E04-8C00-AB6CAB5F1546}" srcOrd="4" destOrd="0" presId="urn:microsoft.com/office/officeart/2005/8/layout/target3"/>
    <dgm:cxn modelId="{6E35E354-01D2-49DB-8976-3651EF30D413}" type="presParOf" srcId="{F2CED7BA-027D-417E-95EC-651CC8917EB5}" destId="{2C41878E-08D3-4684-B147-B1BF01A9E13E}" srcOrd="5" destOrd="0" presId="urn:microsoft.com/office/officeart/2005/8/layout/target3"/>
    <dgm:cxn modelId="{640E22A3-9396-4366-A25D-5619D4A1A5F7}" type="presParOf" srcId="{F2CED7BA-027D-417E-95EC-651CC8917EB5}" destId="{3859A344-7EAD-4BB1-A63A-DA16F3441FF1}" srcOrd="6" destOrd="0" presId="urn:microsoft.com/office/officeart/2005/8/layout/target3"/>
    <dgm:cxn modelId="{00080C08-93FB-4FC3-968D-747C029DC397}" type="presParOf" srcId="{F2CED7BA-027D-417E-95EC-651CC8917EB5}" destId="{976881AF-4F6A-4475-93B7-121B708C25DD}" srcOrd="7" destOrd="0" presId="urn:microsoft.com/office/officeart/2005/8/layout/target3"/>
    <dgm:cxn modelId="{25263A1C-2640-4931-9919-84824C6123C3}" type="presParOf" srcId="{F2CED7BA-027D-417E-95EC-651CC8917EB5}" destId="{638AB3C2-67E2-4B45-AA27-CC64CC97186D}" srcOrd="8" destOrd="0" presId="urn:microsoft.com/office/officeart/2005/8/layout/target3"/>
    <dgm:cxn modelId="{322BF54B-1C56-4EA5-82CC-61525095577B}" type="presParOf" srcId="{F2CED7BA-027D-417E-95EC-651CC8917EB5}" destId="{8D61DBCF-91CD-4D82-90A7-2D73505CA17F}" srcOrd="9" destOrd="0" presId="urn:microsoft.com/office/officeart/2005/8/layout/target3"/>
    <dgm:cxn modelId="{A35484FA-52BE-44A2-A1D4-CB19114DEDC7}" type="presParOf" srcId="{F2CED7BA-027D-417E-95EC-651CC8917EB5}" destId="{C08D5A3D-2672-4B6E-AB1F-DAF1A8781A58}" srcOrd="10" destOrd="0" presId="urn:microsoft.com/office/officeart/2005/8/layout/target3"/>
    <dgm:cxn modelId="{8F4C8C8F-8D16-4363-A6B5-69E0043AAD03}" type="presParOf" srcId="{F2CED7BA-027D-417E-95EC-651CC8917EB5}" destId="{DF84579C-5D9A-4635-A61C-A4BABAC04964}" srcOrd="11" destOrd="0" presId="urn:microsoft.com/office/officeart/2005/8/layout/target3"/>
    <dgm:cxn modelId="{BD6A5EBE-1DAD-41AA-A0C7-4F6302E8D8E6}" type="presParOf" srcId="{F2CED7BA-027D-417E-95EC-651CC8917EB5}" destId="{E09A475F-FA93-4640-946C-F1ABB3CBE593}" srcOrd="12" destOrd="0" presId="urn:microsoft.com/office/officeart/2005/8/layout/target3"/>
    <dgm:cxn modelId="{9BAB2FEB-2BB2-4534-863C-455CCCF3D75C}" type="presParOf" srcId="{F2CED7BA-027D-417E-95EC-651CC8917EB5}" destId="{1246E645-87D7-46C3-A23C-52220AFF0A0E}" srcOrd="13" destOrd="0" presId="urn:microsoft.com/office/officeart/2005/8/layout/target3"/>
    <dgm:cxn modelId="{9C713130-9CD6-47B4-91DA-6BAF0DA10C3C}" type="presParOf" srcId="{F2CED7BA-027D-417E-95EC-651CC8917EB5}" destId="{B5C1F718-80C6-42A3-B1AC-7692735CB26B}" srcOrd="14" destOrd="0" presId="urn:microsoft.com/office/officeart/2005/8/layout/target3"/>
    <dgm:cxn modelId="{C5FD86DA-D6EA-414F-8815-47E58C9227C4}" type="presParOf" srcId="{F2CED7BA-027D-417E-95EC-651CC8917EB5}" destId="{BFC51584-C9A6-4647-8E3D-86849D40E786}" srcOrd="15" destOrd="0" presId="urn:microsoft.com/office/officeart/2005/8/layout/target3"/>
    <dgm:cxn modelId="{668815D6-5211-4761-8E6E-324E2D8342D3}" type="presParOf" srcId="{F2CED7BA-027D-417E-95EC-651CC8917EB5}" destId="{F113C718-B726-4EF7-A28F-6C12983CA605}" srcOrd="16" destOrd="0" presId="urn:microsoft.com/office/officeart/2005/8/layout/target3"/>
    <dgm:cxn modelId="{7AA532F5-1E10-44D1-8F40-4687487B8B8B}" type="presParOf" srcId="{F2CED7BA-027D-417E-95EC-651CC8917EB5}" destId="{845079C2-DD57-4A68-A11F-37BCB4C95CED}" srcOrd="17" destOrd="0" presId="urn:microsoft.com/office/officeart/2005/8/layout/target3"/>
    <dgm:cxn modelId="{C32805D9-95FB-4A1A-9D38-3206D18A43E3}" type="presParOf" srcId="{F2CED7BA-027D-417E-95EC-651CC8917EB5}" destId="{6AC64327-487E-4DA1-95D0-654A1AA0F2A9}" srcOrd="18" destOrd="0" presId="urn:microsoft.com/office/officeart/2005/8/layout/target3"/>
    <dgm:cxn modelId="{9464EFB7-5592-422E-87D2-72B0A0B6D055}" type="presParOf" srcId="{F2CED7BA-027D-417E-95EC-651CC8917EB5}" destId="{B37ACDFC-A459-4CCC-8D62-2EA992741441}" srcOrd="19" destOrd="0" presId="urn:microsoft.com/office/officeart/2005/8/layout/target3"/>
    <dgm:cxn modelId="{BDFA8628-AF9F-4743-9C58-480EF96B9EC2}" type="presParOf" srcId="{F2CED7BA-027D-417E-95EC-651CC8917EB5}" destId="{9F83AC24-D79A-4C99-B740-3160629C80F0}" srcOrd="20" destOrd="0" presId="urn:microsoft.com/office/officeart/2005/8/layout/target3"/>
    <dgm:cxn modelId="{7CEDA6B6-1F8B-47AB-B69A-616F19C95F0B}" type="presParOf" srcId="{F2CED7BA-027D-417E-95EC-651CC8917EB5}" destId="{91953990-8B33-495A-B465-BB72B92C46C8}" srcOrd="21" destOrd="0" presId="urn:microsoft.com/office/officeart/2005/8/layout/target3"/>
    <dgm:cxn modelId="{9F3F76DD-5B04-454E-A48B-423A038050F9}" type="presParOf" srcId="{F2CED7BA-027D-417E-95EC-651CC8917EB5}" destId="{10933707-BB96-4B18-AE0E-EB31D79E7369}" srcOrd="22" destOrd="0" presId="urn:microsoft.com/office/officeart/2005/8/layout/target3"/>
    <dgm:cxn modelId="{7C9546A3-B1E7-4E7E-A3EB-6B55B4324029}" type="presParOf" srcId="{F2CED7BA-027D-417E-95EC-651CC8917EB5}" destId="{71274E0E-65B5-4DD7-9A87-689288D2B64D}" srcOrd="23" destOrd="0" presId="urn:microsoft.com/office/officeart/2005/8/layout/target3"/>
    <dgm:cxn modelId="{0285932B-9BC7-4CA8-B286-2E30C14759A1}" type="presParOf" srcId="{F2CED7BA-027D-417E-95EC-651CC8917EB5}" destId="{90F82EC1-1802-49AB-A3CF-2CF182F66BDA}" srcOrd="2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0FCB47-A605-4B50-83A8-AE26D7D8A212}">
      <dsp:nvSpPr>
        <dsp:cNvPr id="0" name=""/>
        <dsp:cNvSpPr/>
      </dsp:nvSpPr>
      <dsp:spPr>
        <a:xfrm>
          <a:off x="2716133" y="0"/>
          <a:ext cx="4022725" cy="4022725"/>
        </a:xfrm>
        <a:prstGeom prst="triangle">
          <a:avLst/>
        </a:prstGeom>
        <a:gradFill rotWithShape="0">
          <a:gsLst>
            <a:gs pos="0">
              <a:schemeClr val="accent3">
                <a:shade val="80000"/>
                <a:hueOff val="0"/>
                <a:satOff val="0"/>
                <a:lumOff val="0"/>
                <a:alphaOff val="0"/>
                <a:shade val="85000"/>
                <a:satMod val="130000"/>
              </a:schemeClr>
            </a:gs>
            <a:gs pos="34000">
              <a:schemeClr val="accent3">
                <a:shade val="80000"/>
                <a:hueOff val="0"/>
                <a:satOff val="0"/>
                <a:lumOff val="0"/>
                <a:alphaOff val="0"/>
                <a:shade val="87000"/>
                <a:satMod val="125000"/>
              </a:schemeClr>
            </a:gs>
            <a:gs pos="70000">
              <a:schemeClr val="accent3">
                <a:shade val="80000"/>
                <a:hueOff val="0"/>
                <a:satOff val="0"/>
                <a:lumOff val="0"/>
                <a:alphaOff val="0"/>
                <a:tint val="100000"/>
                <a:shade val="90000"/>
                <a:satMod val="130000"/>
              </a:schemeClr>
            </a:gs>
            <a:gs pos="100000">
              <a:schemeClr val="accent3">
                <a:shade val="8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1192007-F9CA-4997-8344-43A3B4642047}">
      <dsp:nvSpPr>
        <dsp:cNvPr id="0" name=""/>
        <dsp:cNvSpPr/>
      </dsp:nvSpPr>
      <dsp:spPr>
        <a:xfrm>
          <a:off x="4727495" y="402665"/>
          <a:ext cx="2614771" cy="714976"/>
        </a:xfrm>
        <a:prstGeom prst="roundRect">
          <a:avLst/>
        </a:prstGeom>
        <a:solidFill>
          <a:schemeClr val="lt1">
            <a:alpha val="90000"/>
            <a:hueOff val="0"/>
            <a:satOff val="0"/>
            <a:lumOff val="0"/>
            <a:alphaOff val="0"/>
          </a:schemeClr>
        </a:solidFill>
        <a:ln w="12700" cap="flat" cmpd="sng" algn="ctr">
          <a:solidFill>
            <a:schemeClr val="accent3">
              <a:shade val="8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panose="00000400000000000000" pitchFamily="2" charset="-78"/>
            </a:rPr>
            <a:t>کلامی (استفاده از صدا و صحبت)</a:t>
          </a:r>
          <a:endParaRPr lang="en-US" sz="2000" kern="1200" dirty="0"/>
        </a:p>
      </dsp:txBody>
      <dsp:txXfrm>
        <a:off x="4762397" y="437567"/>
        <a:ext cx="2544967" cy="645172"/>
      </dsp:txXfrm>
    </dsp:sp>
    <dsp:sp modelId="{42260744-54E7-4CEA-B4A7-1CCB28D76AF2}">
      <dsp:nvSpPr>
        <dsp:cNvPr id="0" name=""/>
        <dsp:cNvSpPr/>
      </dsp:nvSpPr>
      <dsp:spPr>
        <a:xfrm>
          <a:off x="4727495" y="1207013"/>
          <a:ext cx="2614771" cy="714976"/>
        </a:xfrm>
        <a:prstGeom prst="roundRect">
          <a:avLst/>
        </a:prstGeom>
        <a:solidFill>
          <a:schemeClr val="lt1">
            <a:alpha val="90000"/>
            <a:hueOff val="0"/>
            <a:satOff val="0"/>
            <a:lumOff val="0"/>
            <a:alphaOff val="0"/>
          </a:schemeClr>
        </a:solidFill>
        <a:ln w="12700" cap="flat" cmpd="sng" algn="ctr">
          <a:solidFill>
            <a:schemeClr val="accent3">
              <a:shade val="80000"/>
              <a:hueOff val="28510"/>
              <a:satOff val="-5910"/>
              <a:lumOff val="10019"/>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panose="00000400000000000000" pitchFamily="2" charset="-78"/>
            </a:rPr>
            <a:t>غیر کلامی (زبان بدن)</a:t>
          </a:r>
          <a:endParaRPr lang="en-US" sz="2000" kern="1200" dirty="0"/>
        </a:p>
      </dsp:txBody>
      <dsp:txXfrm>
        <a:off x="4762397" y="1241915"/>
        <a:ext cx="2544967" cy="645172"/>
      </dsp:txXfrm>
    </dsp:sp>
    <dsp:sp modelId="{585E5BC9-D92E-437B-9609-3DFCAD6DDADA}">
      <dsp:nvSpPr>
        <dsp:cNvPr id="0" name=""/>
        <dsp:cNvSpPr/>
      </dsp:nvSpPr>
      <dsp:spPr>
        <a:xfrm>
          <a:off x="4727495" y="2011362"/>
          <a:ext cx="2614771" cy="714976"/>
        </a:xfrm>
        <a:prstGeom prst="roundRect">
          <a:avLst/>
        </a:prstGeom>
        <a:solidFill>
          <a:schemeClr val="lt1">
            <a:alpha val="90000"/>
            <a:hueOff val="0"/>
            <a:satOff val="0"/>
            <a:lumOff val="0"/>
            <a:alphaOff val="0"/>
          </a:schemeClr>
        </a:solidFill>
        <a:ln w="12700" cap="flat" cmpd="sng" algn="ctr">
          <a:solidFill>
            <a:schemeClr val="accent3">
              <a:shade val="80000"/>
              <a:hueOff val="57019"/>
              <a:satOff val="-11820"/>
              <a:lumOff val="20037"/>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panose="00000400000000000000" pitchFamily="2" charset="-78"/>
            </a:rPr>
            <a:t>نوشتاری (کتاب، ایمیل، مجله)</a:t>
          </a:r>
        </a:p>
      </dsp:txBody>
      <dsp:txXfrm>
        <a:off x="4762397" y="2046264"/>
        <a:ext cx="2544967" cy="645172"/>
      </dsp:txXfrm>
    </dsp:sp>
    <dsp:sp modelId="{CCE446F4-82FE-4DE2-9031-5B45BC91C785}">
      <dsp:nvSpPr>
        <dsp:cNvPr id="0" name=""/>
        <dsp:cNvSpPr/>
      </dsp:nvSpPr>
      <dsp:spPr>
        <a:xfrm>
          <a:off x="4727495" y="2815711"/>
          <a:ext cx="2614771" cy="714976"/>
        </a:xfrm>
        <a:prstGeom prst="roundRect">
          <a:avLst/>
        </a:prstGeom>
        <a:solidFill>
          <a:schemeClr val="lt1">
            <a:alpha val="90000"/>
            <a:hueOff val="0"/>
            <a:satOff val="0"/>
            <a:lumOff val="0"/>
            <a:alphaOff val="0"/>
          </a:schemeClr>
        </a:solidFill>
        <a:ln w="12700" cap="flat" cmpd="sng" algn="ctr">
          <a:solidFill>
            <a:schemeClr val="accent3">
              <a:shade val="80000"/>
              <a:hueOff val="85529"/>
              <a:satOff val="-17730"/>
              <a:lumOff val="30056"/>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panose="00000400000000000000" pitchFamily="2" charset="-78"/>
            </a:rPr>
            <a:t>دیداری (نقشه، نمودار، تصویر)</a:t>
          </a:r>
          <a:endParaRPr lang="en-US" sz="2000" kern="1200" dirty="0"/>
        </a:p>
      </dsp:txBody>
      <dsp:txXfrm>
        <a:off x="4762397" y="2850613"/>
        <a:ext cx="2544967" cy="6451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F18A3-14A0-48DA-ACC2-74036CAA9E23}">
      <dsp:nvSpPr>
        <dsp:cNvPr id="0" name=""/>
        <dsp:cNvSpPr/>
      </dsp:nvSpPr>
      <dsp:spPr>
        <a:xfrm rot="5400000">
          <a:off x="6101278" y="-2483683"/>
          <a:ext cx="1333391" cy="6369858"/>
        </a:xfrm>
        <a:prstGeom prst="round2Same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زبان</a:t>
          </a:r>
          <a:endParaRPr lang="en-US" sz="1600" kern="1200" dirty="0">
            <a:cs typeface="B Nazanin" panose="00000400000000000000" pitchFamily="2" charset="-78"/>
          </a:endParaRPr>
        </a:p>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ابهام</a:t>
          </a:r>
          <a:endParaRPr lang="en-US" sz="1600" kern="1200" dirty="0">
            <a:cs typeface="B Nazanin" panose="00000400000000000000" pitchFamily="2" charset="-78"/>
          </a:endParaRPr>
        </a:p>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پیام نامنظم</a:t>
          </a:r>
          <a:endParaRPr lang="en-US" sz="1600" kern="1200" dirty="0">
            <a:cs typeface="B Nazanin" panose="00000400000000000000" pitchFamily="2" charset="-78"/>
          </a:endParaRPr>
        </a:p>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اطلاعات بیش از حد</a:t>
          </a:r>
          <a:endParaRPr lang="en-US" sz="1600" kern="1200" dirty="0">
            <a:cs typeface="B Nazanin" panose="00000400000000000000" pitchFamily="2" charset="-78"/>
          </a:endParaRPr>
        </a:p>
      </dsp:txBody>
      <dsp:txXfrm rot="-5400000">
        <a:off x="3583045" y="99641"/>
        <a:ext cx="6304767" cy="1203209"/>
      </dsp:txXfrm>
    </dsp:sp>
    <dsp:sp modelId="{6F795D31-7C2E-4875-98D3-C60B49F6AE40}">
      <dsp:nvSpPr>
        <dsp:cNvPr id="0" name=""/>
        <dsp:cNvSpPr/>
      </dsp:nvSpPr>
      <dsp:spPr>
        <a:xfrm>
          <a:off x="0" y="166041"/>
          <a:ext cx="3583045" cy="1089188"/>
        </a:xfrm>
        <a:prstGeom prst="roundRect">
          <a:avLst/>
        </a:prstGeom>
        <a:solidFill>
          <a:schemeClr val="accent2">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a-IR" sz="2300" b="1" i="1" kern="1200" dirty="0" smtClean="0">
              <a:cs typeface="B Titr" panose="00000700000000000000" pitchFamily="2" charset="-78"/>
            </a:rPr>
            <a:t>موانع مربوط به کلمات</a:t>
          </a:r>
          <a:endParaRPr lang="en-US" sz="2300" kern="1200" dirty="0">
            <a:cs typeface="B Titr" panose="00000700000000000000" pitchFamily="2" charset="-78"/>
          </a:endParaRPr>
        </a:p>
      </dsp:txBody>
      <dsp:txXfrm>
        <a:off x="53170" y="219211"/>
        <a:ext cx="3476705" cy="982848"/>
      </dsp:txXfrm>
    </dsp:sp>
    <dsp:sp modelId="{7B82CFF4-7573-4B72-8563-C8F2C9C4FF07}">
      <dsp:nvSpPr>
        <dsp:cNvPr id="0" name=""/>
        <dsp:cNvSpPr/>
      </dsp:nvSpPr>
      <dsp:spPr>
        <a:xfrm rot="5400000">
          <a:off x="6303709" y="-183993"/>
          <a:ext cx="928530" cy="6369858"/>
        </a:xfrm>
        <a:prstGeom prst="round2SameRect">
          <a:avLst/>
        </a:prstGeom>
        <a:solidFill>
          <a:schemeClr val="accent3">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فاصله فیزیکی</a:t>
          </a:r>
          <a:endParaRPr lang="en-US" sz="1600" kern="1200" dirty="0">
            <a:cs typeface="B Nazanin" panose="00000400000000000000" pitchFamily="2" charset="-78"/>
          </a:endParaRPr>
        </a:p>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سر و صدا</a:t>
          </a:r>
          <a:endParaRPr lang="en-US" sz="1600" b="1" kern="1200" dirty="0">
            <a:cs typeface="B Nazanin" panose="00000400000000000000" pitchFamily="2" charset="-78"/>
          </a:endParaRPr>
        </a:p>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موانع فیزیولوژیک</a:t>
          </a:r>
          <a:endParaRPr lang="en-US" sz="1600" b="1" kern="1200" dirty="0">
            <a:cs typeface="B Nazanin" panose="00000400000000000000" pitchFamily="2" charset="-78"/>
          </a:endParaRPr>
        </a:p>
      </dsp:txBody>
      <dsp:txXfrm rot="-5400000">
        <a:off x="3583046" y="2581997"/>
        <a:ext cx="6324531" cy="837876"/>
      </dsp:txXfrm>
    </dsp:sp>
    <dsp:sp modelId="{76BD01DE-6C66-49F9-B020-700D2EF76897}">
      <dsp:nvSpPr>
        <dsp:cNvPr id="0" name=""/>
        <dsp:cNvSpPr/>
      </dsp:nvSpPr>
      <dsp:spPr>
        <a:xfrm>
          <a:off x="0" y="1512368"/>
          <a:ext cx="3583045" cy="966670"/>
        </a:xfrm>
        <a:prstGeom prst="roundRect">
          <a:avLst/>
        </a:prstGeom>
        <a:solidFill>
          <a:schemeClr val="accent3">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a-IR" sz="2300" b="1" i="1" kern="1200" dirty="0" smtClean="0">
              <a:cs typeface="B Titr" panose="00000700000000000000" pitchFamily="2" charset="-78"/>
            </a:rPr>
            <a:t>موانع مربوط به پیش زمینه افراد</a:t>
          </a:r>
          <a:endParaRPr lang="en-US" sz="2300" kern="1200" dirty="0">
            <a:cs typeface="B Titr" panose="00000700000000000000" pitchFamily="2" charset="-78"/>
          </a:endParaRPr>
        </a:p>
      </dsp:txBody>
      <dsp:txXfrm>
        <a:off x="47189" y="1559557"/>
        <a:ext cx="3488667" cy="872292"/>
      </dsp:txXfrm>
    </dsp:sp>
    <dsp:sp modelId="{B2BDD7A9-F4DF-49ED-9A0D-953CED74F510}">
      <dsp:nvSpPr>
        <dsp:cNvPr id="0" name=""/>
        <dsp:cNvSpPr/>
      </dsp:nvSpPr>
      <dsp:spPr>
        <a:xfrm rot="5400000">
          <a:off x="6289494" y="770045"/>
          <a:ext cx="956959" cy="6369858"/>
        </a:xfrm>
        <a:prstGeom prst="round2SameRect">
          <a:avLst/>
        </a:prstGeom>
        <a:solidFill>
          <a:schemeClr val="accent4">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استرس</a:t>
          </a:r>
          <a:endParaRPr lang="en-US" sz="1600" kern="1200" dirty="0">
            <a:cs typeface="B Nazanin" panose="00000400000000000000" pitchFamily="2" charset="-78"/>
          </a:endParaRPr>
        </a:p>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خشم</a:t>
          </a:r>
          <a:endParaRPr lang="en-US" sz="1600" b="1" kern="1200" dirty="0">
            <a:cs typeface="B Nazanin" panose="00000400000000000000" pitchFamily="2" charset="-78"/>
          </a:endParaRPr>
        </a:p>
        <a:p>
          <a:pPr marL="171450" lvl="1" indent="-171450" algn="r" defTabSz="711200" rtl="1">
            <a:lnSpc>
              <a:spcPct val="90000"/>
            </a:lnSpc>
            <a:spcBef>
              <a:spcPct val="0"/>
            </a:spcBef>
            <a:spcAft>
              <a:spcPct val="15000"/>
            </a:spcAft>
            <a:buChar char="••"/>
          </a:pPr>
          <a:r>
            <a:rPr lang="fa-IR" sz="1600" b="1" kern="1200" dirty="0" smtClean="0">
              <a:cs typeface="B Nazanin" panose="00000400000000000000" pitchFamily="2" charset="-78"/>
            </a:rPr>
            <a:t>خودباوری و اعتماد به نفس پایین</a:t>
          </a:r>
          <a:endParaRPr lang="en-US" sz="1600" kern="1200" dirty="0">
            <a:cs typeface="B Nazanin" panose="00000400000000000000" pitchFamily="2" charset="-78"/>
          </a:endParaRPr>
        </a:p>
      </dsp:txBody>
      <dsp:txXfrm rot="-5400000">
        <a:off x="3583045" y="3523210"/>
        <a:ext cx="6323143" cy="863529"/>
      </dsp:txXfrm>
    </dsp:sp>
    <dsp:sp modelId="{EFC091D6-A481-431C-90FD-92637E242F1F}">
      <dsp:nvSpPr>
        <dsp:cNvPr id="0" name=""/>
        <dsp:cNvSpPr/>
      </dsp:nvSpPr>
      <dsp:spPr>
        <a:xfrm>
          <a:off x="0" y="2495721"/>
          <a:ext cx="3583045" cy="981361"/>
        </a:xfrm>
        <a:prstGeom prst="roundRect">
          <a:avLst/>
        </a:prstGeom>
        <a:solidFill>
          <a:schemeClr val="accent4">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a-IR" sz="2300" b="1" i="1" kern="1200" dirty="0" smtClean="0">
              <a:cs typeface="B Titr" panose="00000700000000000000" pitchFamily="2" charset="-78"/>
            </a:rPr>
            <a:t>موانع فیزیکی</a:t>
          </a:r>
          <a:endParaRPr lang="en-US" sz="2300" kern="1200" dirty="0">
            <a:cs typeface="B Titr" panose="00000700000000000000" pitchFamily="2" charset="-78"/>
          </a:endParaRPr>
        </a:p>
      </dsp:txBody>
      <dsp:txXfrm>
        <a:off x="47906" y="2543627"/>
        <a:ext cx="3487233" cy="885549"/>
      </dsp:txXfrm>
    </dsp:sp>
    <dsp:sp modelId="{24939CDC-E88B-40EF-BDC9-652109A096AC}">
      <dsp:nvSpPr>
        <dsp:cNvPr id="0" name=""/>
        <dsp:cNvSpPr/>
      </dsp:nvSpPr>
      <dsp:spPr>
        <a:xfrm>
          <a:off x="0" y="3492638"/>
          <a:ext cx="3583045" cy="940816"/>
        </a:xfrm>
        <a:prstGeom prst="roundRect">
          <a:avLst/>
        </a:prstGeom>
        <a:solidFill>
          <a:schemeClr val="accent5">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a-IR" sz="2300" b="1" i="1" kern="1200" dirty="0" smtClean="0">
              <a:cs typeface="B Titr" panose="00000700000000000000" pitchFamily="2" charset="-78"/>
            </a:rPr>
            <a:t>موانع سایکولوژیک</a:t>
          </a:r>
          <a:endParaRPr lang="en-US" sz="2300" kern="1200" dirty="0">
            <a:cs typeface="B Titr" panose="00000700000000000000" pitchFamily="2" charset="-78"/>
          </a:endParaRPr>
        </a:p>
      </dsp:txBody>
      <dsp:txXfrm>
        <a:off x="45927" y="3538565"/>
        <a:ext cx="3491191" cy="8489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BD607-9F53-42A9-9FE3-92E7522D1C63}">
      <dsp:nvSpPr>
        <dsp:cNvPr id="0" name=""/>
        <dsp:cNvSpPr/>
      </dsp:nvSpPr>
      <dsp:spPr>
        <a:xfrm>
          <a:off x="-327907" y="0"/>
          <a:ext cx="4038600" cy="4038600"/>
        </a:xfrm>
        <a:prstGeom prst="pie">
          <a:avLst>
            <a:gd name="adj1" fmla="val 5400000"/>
            <a:gd name="adj2" fmla="val 1620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94A480-5BDC-4FB8-B373-95647F4734EC}">
      <dsp:nvSpPr>
        <dsp:cNvPr id="0" name=""/>
        <dsp:cNvSpPr/>
      </dsp:nvSpPr>
      <dsp:spPr>
        <a:xfrm>
          <a:off x="1691392" y="0"/>
          <a:ext cx="7853363" cy="40386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kern="1200" dirty="0" smtClean="0">
              <a:solidFill>
                <a:srgbClr val="0070C0"/>
              </a:solidFill>
              <a:cs typeface="B Nazanin" panose="00000400000000000000" pitchFamily="2" charset="-78"/>
            </a:rPr>
            <a:t>فیزیکی</a:t>
          </a:r>
          <a:endParaRPr lang="en-US" sz="2200" b="1" kern="1200" dirty="0">
            <a:solidFill>
              <a:srgbClr val="0070C0"/>
            </a:solidFill>
            <a:cs typeface="B Nazanin" panose="00000400000000000000" pitchFamily="2" charset="-78"/>
          </a:endParaRPr>
        </a:p>
      </dsp:txBody>
      <dsp:txXfrm>
        <a:off x="1691392" y="0"/>
        <a:ext cx="3926681" cy="646175"/>
      </dsp:txXfrm>
    </dsp:sp>
    <dsp:sp modelId="{45F0F179-4F4F-4E04-8C00-AB6CAB5F1546}">
      <dsp:nvSpPr>
        <dsp:cNvPr id="0" name=""/>
        <dsp:cNvSpPr/>
      </dsp:nvSpPr>
      <dsp:spPr>
        <a:xfrm>
          <a:off x="96145" y="646175"/>
          <a:ext cx="3190494" cy="3190494"/>
        </a:xfrm>
        <a:prstGeom prst="pie">
          <a:avLst>
            <a:gd name="adj1" fmla="val 5400000"/>
            <a:gd name="adj2" fmla="val 16200000"/>
          </a:avLst>
        </a:prstGeom>
        <a:solidFill>
          <a:schemeClr val="accent3">
            <a:hueOff val="-306403"/>
            <a:satOff val="-4898"/>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41878E-08D3-4684-B147-B1BF01A9E13E}">
      <dsp:nvSpPr>
        <dsp:cNvPr id="0" name=""/>
        <dsp:cNvSpPr/>
      </dsp:nvSpPr>
      <dsp:spPr>
        <a:xfrm>
          <a:off x="1691392" y="646175"/>
          <a:ext cx="7853363" cy="3190494"/>
        </a:xfrm>
        <a:prstGeom prst="rect">
          <a:avLst/>
        </a:prstGeom>
        <a:solidFill>
          <a:schemeClr val="lt1">
            <a:alpha val="90000"/>
            <a:hueOff val="0"/>
            <a:satOff val="0"/>
            <a:lumOff val="0"/>
            <a:alphaOff val="0"/>
          </a:schemeClr>
        </a:solidFill>
        <a:ln w="15875" cap="flat" cmpd="sng" algn="ctr">
          <a:solidFill>
            <a:schemeClr val="accent3">
              <a:hueOff val="-306403"/>
              <a:satOff val="-4898"/>
              <a:lumOff val="39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kern="1200" dirty="0" smtClean="0">
              <a:solidFill>
                <a:srgbClr val="0070C0"/>
              </a:solidFill>
              <a:cs typeface="B Nazanin" panose="00000400000000000000" pitchFamily="2" charset="-78"/>
            </a:rPr>
            <a:t>محیطی</a:t>
          </a:r>
          <a:endParaRPr lang="en-US" sz="2400" b="1" kern="1200" dirty="0">
            <a:solidFill>
              <a:srgbClr val="0070C0"/>
            </a:solidFill>
            <a:cs typeface="B Nazanin" panose="00000400000000000000" pitchFamily="2" charset="-78"/>
          </a:endParaRPr>
        </a:p>
      </dsp:txBody>
      <dsp:txXfrm>
        <a:off x="1691392" y="646175"/>
        <a:ext cx="3926681" cy="646176"/>
      </dsp:txXfrm>
    </dsp:sp>
    <dsp:sp modelId="{976881AF-4F6A-4475-93B7-121B708C25DD}">
      <dsp:nvSpPr>
        <dsp:cNvPr id="0" name=""/>
        <dsp:cNvSpPr/>
      </dsp:nvSpPr>
      <dsp:spPr>
        <a:xfrm>
          <a:off x="520198" y="1292351"/>
          <a:ext cx="2342388" cy="2342388"/>
        </a:xfrm>
        <a:prstGeom prst="pie">
          <a:avLst>
            <a:gd name="adj1" fmla="val 5400000"/>
            <a:gd name="adj2" fmla="val 16200000"/>
          </a:avLst>
        </a:prstGeom>
        <a:solidFill>
          <a:schemeClr val="accent3">
            <a:hueOff val="-612806"/>
            <a:satOff val="-9796"/>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8AB3C2-67E2-4B45-AA27-CC64CC97186D}">
      <dsp:nvSpPr>
        <dsp:cNvPr id="0" name=""/>
        <dsp:cNvSpPr/>
      </dsp:nvSpPr>
      <dsp:spPr>
        <a:xfrm>
          <a:off x="1691392" y="1292351"/>
          <a:ext cx="7853363" cy="2342388"/>
        </a:xfrm>
        <a:prstGeom prst="rect">
          <a:avLst/>
        </a:prstGeom>
        <a:solidFill>
          <a:schemeClr val="lt1">
            <a:alpha val="90000"/>
            <a:hueOff val="0"/>
            <a:satOff val="0"/>
            <a:lumOff val="0"/>
            <a:alphaOff val="0"/>
          </a:schemeClr>
        </a:solidFill>
        <a:ln w="15875" cap="flat" cmpd="sng" algn="ctr">
          <a:solidFill>
            <a:schemeClr val="accent3">
              <a:hueOff val="-612806"/>
              <a:satOff val="-9796"/>
              <a:lumOff val="7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kern="1200" dirty="0" smtClean="0">
              <a:solidFill>
                <a:srgbClr val="0070C0"/>
              </a:solidFill>
              <a:cs typeface="B Nazanin" panose="00000400000000000000" pitchFamily="2" charset="-78"/>
            </a:rPr>
            <a:t>نگرشی</a:t>
          </a:r>
          <a:endParaRPr lang="en-US" sz="2400" b="1" kern="1200" dirty="0">
            <a:solidFill>
              <a:srgbClr val="0070C0"/>
            </a:solidFill>
            <a:cs typeface="B Nazanin" panose="00000400000000000000" pitchFamily="2" charset="-78"/>
          </a:endParaRPr>
        </a:p>
      </dsp:txBody>
      <dsp:txXfrm>
        <a:off x="1691392" y="1292351"/>
        <a:ext cx="3926681" cy="646176"/>
      </dsp:txXfrm>
    </dsp:sp>
    <dsp:sp modelId="{C08D5A3D-2672-4B6E-AB1F-DAF1A8781A58}">
      <dsp:nvSpPr>
        <dsp:cNvPr id="0" name=""/>
        <dsp:cNvSpPr/>
      </dsp:nvSpPr>
      <dsp:spPr>
        <a:xfrm>
          <a:off x="944251" y="1938528"/>
          <a:ext cx="1494282" cy="1494282"/>
        </a:xfrm>
        <a:prstGeom prst="pie">
          <a:avLst>
            <a:gd name="adj1" fmla="val 5400000"/>
            <a:gd name="adj2" fmla="val 16200000"/>
          </a:avLst>
        </a:prstGeom>
        <a:solidFill>
          <a:schemeClr val="accent3">
            <a:hueOff val="-919209"/>
            <a:satOff val="-14695"/>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84579C-5D9A-4635-A61C-A4BABAC04964}">
      <dsp:nvSpPr>
        <dsp:cNvPr id="0" name=""/>
        <dsp:cNvSpPr/>
      </dsp:nvSpPr>
      <dsp:spPr>
        <a:xfrm>
          <a:off x="1685502" y="1883105"/>
          <a:ext cx="7853363" cy="1494282"/>
        </a:xfrm>
        <a:prstGeom prst="rect">
          <a:avLst/>
        </a:prstGeom>
        <a:solidFill>
          <a:schemeClr val="lt1">
            <a:alpha val="90000"/>
            <a:hueOff val="0"/>
            <a:satOff val="0"/>
            <a:lumOff val="0"/>
            <a:alphaOff val="0"/>
          </a:schemeClr>
        </a:solidFill>
        <a:ln w="15875" cap="flat" cmpd="sng" algn="ctr">
          <a:solidFill>
            <a:schemeClr val="accent3">
              <a:hueOff val="-919209"/>
              <a:satOff val="-14695"/>
              <a:lumOff val="1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kern="1200" dirty="0" smtClean="0">
              <a:solidFill>
                <a:srgbClr val="0070C0"/>
              </a:solidFill>
              <a:cs typeface="B Nazanin" panose="00000400000000000000" pitchFamily="2" charset="-78"/>
            </a:rPr>
            <a:t>پیش</a:t>
          </a:r>
          <a:r>
            <a:rPr lang="fa-IR" sz="2900" kern="1200" dirty="0" smtClean="0">
              <a:solidFill>
                <a:srgbClr val="0070C0"/>
              </a:solidFill>
            </a:rPr>
            <a:t> </a:t>
          </a:r>
          <a:r>
            <a:rPr lang="fa-IR" sz="2400" b="1" kern="1200" dirty="0" smtClean="0">
              <a:solidFill>
                <a:srgbClr val="0070C0"/>
              </a:solidFill>
              <a:cs typeface="B Nazanin" panose="00000400000000000000" pitchFamily="2" charset="-78"/>
            </a:rPr>
            <a:t>فرض</a:t>
          </a:r>
          <a:r>
            <a:rPr lang="fa-IR" sz="2900" kern="1200" dirty="0" smtClean="0">
              <a:solidFill>
                <a:srgbClr val="0070C0"/>
              </a:solidFill>
            </a:rPr>
            <a:t> </a:t>
          </a:r>
          <a:r>
            <a:rPr lang="fa-IR" sz="2400" b="1" kern="1200" dirty="0" smtClean="0">
              <a:solidFill>
                <a:srgbClr val="0070C0"/>
              </a:solidFill>
              <a:cs typeface="B Nazanin" panose="00000400000000000000" pitchFamily="2" charset="-78"/>
            </a:rPr>
            <a:t>غلط</a:t>
          </a:r>
          <a:endParaRPr lang="en-US" sz="2400" b="1" kern="1200" dirty="0">
            <a:solidFill>
              <a:srgbClr val="0070C0"/>
            </a:solidFill>
            <a:cs typeface="B Nazanin" panose="00000400000000000000" pitchFamily="2" charset="-78"/>
          </a:endParaRPr>
        </a:p>
      </dsp:txBody>
      <dsp:txXfrm>
        <a:off x="1685502" y="1883105"/>
        <a:ext cx="3926681" cy="646176"/>
      </dsp:txXfrm>
    </dsp:sp>
    <dsp:sp modelId="{1246E645-87D7-46C3-A23C-52220AFF0A0E}">
      <dsp:nvSpPr>
        <dsp:cNvPr id="0" name=""/>
        <dsp:cNvSpPr/>
      </dsp:nvSpPr>
      <dsp:spPr>
        <a:xfrm>
          <a:off x="1368304" y="2584704"/>
          <a:ext cx="646176" cy="646176"/>
        </a:xfrm>
        <a:prstGeom prst="pie">
          <a:avLst>
            <a:gd name="adj1" fmla="val 5400000"/>
            <a:gd name="adj2" fmla="val 16200000"/>
          </a:avLst>
        </a:prstGeom>
        <a:solidFill>
          <a:schemeClr val="accent3">
            <a:hueOff val="-1225612"/>
            <a:satOff val="-19593"/>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1F718-80C6-42A3-B1AC-7692735CB26B}">
      <dsp:nvSpPr>
        <dsp:cNvPr id="0" name=""/>
        <dsp:cNvSpPr/>
      </dsp:nvSpPr>
      <dsp:spPr>
        <a:xfrm>
          <a:off x="1685502" y="3211262"/>
          <a:ext cx="7853363" cy="723096"/>
        </a:xfrm>
        <a:prstGeom prst="rect">
          <a:avLst/>
        </a:prstGeom>
        <a:solidFill>
          <a:schemeClr val="lt1">
            <a:alpha val="90000"/>
            <a:hueOff val="0"/>
            <a:satOff val="0"/>
            <a:lumOff val="0"/>
            <a:alphaOff val="0"/>
          </a:schemeClr>
        </a:solidFill>
        <a:ln w="15875" cap="flat" cmpd="sng" algn="ctr">
          <a:solidFill>
            <a:schemeClr val="accent3">
              <a:hueOff val="-1225612"/>
              <a:satOff val="-19593"/>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b="1" kern="1200" dirty="0" smtClean="0">
              <a:solidFill>
                <a:srgbClr val="0070C0"/>
              </a:solidFill>
              <a:cs typeface="B Nazanin" panose="00000400000000000000" pitchFamily="2" charset="-78"/>
            </a:rPr>
            <a:t>تفاوت فرهنگی و جنسیتی</a:t>
          </a:r>
          <a:endParaRPr lang="en-US" sz="2400" b="1" kern="1200" dirty="0">
            <a:solidFill>
              <a:srgbClr val="0070C0"/>
            </a:solidFill>
            <a:cs typeface="B Nazanin" panose="00000400000000000000" pitchFamily="2" charset="-78"/>
          </a:endParaRPr>
        </a:p>
      </dsp:txBody>
      <dsp:txXfrm>
        <a:off x="1685502" y="3211262"/>
        <a:ext cx="3926681" cy="723096"/>
      </dsp:txXfrm>
    </dsp:sp>
    <dsp:sp modelId="{F113C718-B726-4EF7-A28F-6C12983CA605}">
      <dsp:nvSpPr>
        <dsp:cNvPr id="0" name=""/>
        <dsp:cNvSpPr/>
      </dsp:nvSpPr>
      <dsp:spPr>
        <a:xfrm>
          <a:off x="5618074" y="0"/>
          <a:ext cx="3926681" cy="646175"/>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r" defTabSz="800100" rtl="1">
            <a:lnSpc>
              <a:spcPct val="100000"/>
            </a:lnSpc>
            <a:spcBef>
              <a:spcPct val="0"/>
            </a:spcBef>
            <a:spcAft>
              <a:spcPct val="15000"/>
            </a:spcAft>
            <a:buChar char="••"/>
          </a:pPr>
          <a:r>
            <a:rPr lang="fa-IR" sz="1800" kern="1200" dirty="0" smtClean="0">
              <a:cs typeface="B Titr" panose="00000700000000000000" pitchFamily="2" charset="-78"/>
            </a:rPr>
            <a:t>مشکلات شنوایی، حواس پرتی، قضاوت</a:t>
          </a:r>
          <a:endParaRPr lang="en-US" sz="1800" kern="1200" dirty="0">
            <a:cs typeface="B Titr" panose="00000700000000000000" pitchFamily="2" charset="-78"/>
          </a:endParaRPr>
        </a:p>
      </dsp:txBody>
      <dsp:txXfrm>
        <a:off x="5618074" y="0"/>
        <a:ext cx="3926681" cy="646175"/>
      </dsp:txXfrm>
    </dsp:sp>
    <dsp:sp modelId="{6AC64327-487E-4DA1-95D0-654A1AA0F2A9}">
      <dsp:nvSpPr>
        <dsp:cNvPr id="0" name=""/>
        <dsp:cNvSpPr/>
      </dsp:nvSpPr>
      <dsp:spPr>
        <a:xfrm>
          <a:off x="4906834" y="646175"/>
          <a:ext cx="4656415" cy="646176"/>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r" defTabSz="800100" rtl="1">
            <a:lnSpc>
              <a:spcPct val="90000"/>
            </a:lnSpc>
            <a:spcBef>
              <a:spcPct val="0"/>
            </a:spcBef>
            <a:spcAft>
              <a:spcPct val="15000"/>
            </a:spcAft>
            <a:buChar char="••"/>
          </a:pPr>
          <a:r>
            <a:rPr lang="fa-IR" sz="1800" kern="1200" dirty="0" smtClean="0">
              <a:cs typeface="B Titr" panose="00000700000000000000" pitchFamily="2" charset="-78"/>
            </a:rPr>
            <a:t>کانال ارتباطی نامناسب، سر و صدا، شلوغی</a:t>
          </a:r>
          <a:endParaRPr lang="en-US" sz="1800" kern="1200" dirty="0">
            <a:cs typeface="B Titr" panose="00000700000000000000" pitchFamily="2" charset="-78"/>
          </a:endParaRPr>
        </a:p>
      </dsp:txBody>
      <dsp:txXfrm>
        <a:off x="4906834" y="646175"/>
        <a:ext cx="4656415" cy="646176"/>
      </dsp:txXfrm>
    </dsp:sp>
    <dsp:sp modelId="{9F83AC24-D79A-4C99-B740-3160629C80F0}">
      <dsp:nvSpPr>
        <dsp:cNvPr id="0" name=""/>
        <dsp:cNvSpPr/>
      </dsp:nvSpPr>
      <dsp:spPr>
        <a:xfrm>
          <a:off x="4324959" y="1292351"/>
          <a:ext cx="5238310" cy="646176"/>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r" defTabSz="800100" rtl="1">
            <a:lnSpc>
              <a:spcPct val="90000"/>
            </a:lnSpc>
            <a:spcBef>
              <a:spcPct val="0"/>
            </a:spcBef>
            <a:spcAft>
              <a:spcPct val="15000"/>
            </a:spcAft>
            <a:buChar char="••"/>
          </a:pPr>
          <a:r>
            <a:rPr lang="fa-IR" sz="1800" kern="1200" dirty="0" smtClean="0">
              <a:cs typeface="B Titr" panose="00000700000000000000" pitchFamily="2" charset="-78"/>
            </a:rPr>
            <a:t>ذهن بسته، گوش دادن گزینشی، عدم توجه به زبان بدن</a:t>
          </a:r>
          <a:endParaRPr lang="en-US" sz="1800" kern="1200" dirty="0">
            <a:cs typeface="B Titr" panose="00000700000000000000" pitchFamily="2" charset="-78"/>
          </a:endParaRPr>
        </a:p>
      </dsp:txBody>
      <dsp:txXfrm>
        <a:off x="4324959" y="1292351"/>
        <a:ext cx="5238310" cy="64617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83099E-DB9D-4F3C-A6F8-F94BAC37287E}" type="datetimeFigureOut">
              <a:rPr lang="en-US" smtClean="0"/>
              <a:t>6/8/2024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D47D22-D1B7-4395-AE31-734E3B712B34}" type="slidenum">
              <a:rPr lang="en-US" smtClean="0"/>
              <a:t>‹#›</a:t>
            </a:fld>
            <a:endParaRPr lang="en-US"/>
          </a:p>
        </p:txBody>
      </p:sp>
    </p:spTree>
    <p:extLst>
      <p:ext uri="{BB962C8B-B14F-4D97-AF65-F5344CB8AC3E}">
        <p14:creationId xmlns:p14="http://schemas.microsoft.com/office/powerpoint/2010/main" val="389490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D47D22-D1B7-4395-AE31-734E3B712B34}" type="slidenum">
              <a:rPr lang="en-US" smtClean="0"/>
              <a:t>3</a:t>
            </a:fld>
            <a:endParaRPr lang="en-US"/>
          </a:p>
        </p:txBody>
      </p:sp>
    </p:spTree>
    <p:extLst>
      <p:ext uri="{BB962C8B-B14F-4D97-AF65-F5344CB8AC3E}">
        <p14:creationId xmlns:p14="http://schemas.microsoft.com/office/powerpoint/2010/main" val="45236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D8A521E-2015-4C67-8E59-6E35FE699949}" type="slidenum">
              <a:rPr lang="ar-SA" smtClean="0"/>
              <a:pPr>
                <a:defRPr/>
              </a:pPr>
              <a:t>4</a:t>
            </a:fld>
            <a:endParaRPr lang="en-US"/>
          </a:p>
        </p:txBody>
      </p:sp>
    </p:spTree>
    <p:extLst>
      <p:ext uri="{BB962C8B-B14F-4D97-AF65-F5344CB8AC3E}">
        <p14:creationId xmlns:p14="http://schemas.microsoft.com/office/powerpoint/2010/main" val="3328004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2516F-7010-4F93-B3AC-24DDD2F4867E}" type="slidenum">
              <a:rPr lang="en-US" smtClean="0"/>
              <a:t>5</a:t>
            </a:fld>
            <a:endParaRPr lang="en-US"/>
          </a:p>
        </p:txBody>
      </p:sp>
    </p:spTree>
    <p:extLst>
      <p:ext uri="{BB962C8B-B14F-4D97-AF65-F5344CB8AC3E}">
        <p14:creationId xmlns:p14="http://schemas.microsoft.com/office/powerpoint/2010/main" val="1637201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2516F-7010-4F93-B3AC-24DDD2F4867E}" type="slidenum">
              <a:rPr lang="en-US" smtClean="0"/>
              <a:t>23</a:t>
            </a:fld>
            <a:endParaRPr lang="en-US"/>
          </a:p>
        </p:txBody>
      </p:sp>
    </p:spTree>
    <p:extLst>
      <p:ext uri="{BB962C8B-B14F-4D97-AF65-F5344CB8AC3E}">
        <p14:creationId xmlns:p14="http://schemas.microsoft.com/office/powerpoint/2010/main" val="2217716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2516F-7010-4F93-B3AC-24DDD2F4867E}" type="slidenum">
              <a:rPr lang="en-US" smtClean="0"/>
              <a:t>27</a:t>
            </a:fld>
            <a:endParaRPr lang="en-US"/>
          </a:p>
        </p:txBody>
      </p:sp>
    </p:spTree>
    <p:extLst>
      <p:ext uri="{BB962C8B-B14F-4D97-AF65-F5344CB8AC3E}">
        <p14:creationId xmlns:p14="http://schemas.microsoft.com/office/powerpoint/2010/main" val="3232910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30D3443-E2DB-49AB-9EA3-AAC41E22AA03}" type="datetime1">
              <a:rPr lang="en-US" smtClean="0"/>
              <a:t>6/8/2024</a:t>
            </a:fld>
            <a:endParaRPr lang="en-US"/>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586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289DC9-A296-4070-9891-6239D12A1F0F}" type="datetime1">
              <a:rPr lang="en-US" smtClean="0"/>
              <a:t>6/8/2024</a:t>
            </a:fld>
            <a:endParaRPr lang="en-US"/>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148385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280AB8-37CB-4667-ACA4-ADF24B4A99F6}" type="datetime1">
              <a:rPr lang="en-US" smtClean="0"/>
              <a:t>6/8/2024</a:t>
            </a:fld>
            <a:endParaRPr lang="en-US"/>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311626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743571-1895-4F78-899D-A9728D36523E}" type="datetime1">
              <a:rPr lang="en-US" smtClean="0"/>
              <a:t>6/8/2024</a:t>
            </a:fld>
            <a:endParaRPr lang="en-US"/>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73187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BBB0C8-5A0F-4830-AD51-7F4FCB6C54CB}" type="datetime1">
              <a:rPr lang="en-US" smtClean="0"/>
              <a:t>6/8/2024</a:t>
            </a:fld>
            <a:endParaRPr lang="en-US"/>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38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D86DFE-4DE4-4E0E-BA12-B04EA130AE68}" type="datetime1">
              <a:rPr lang="en-US" smtClean="0"/>
              <a:t>6/8/2024</a:t>
            </a:fld>
            <a:endParaRPr lang="en-US"/>
          </a:p>
        </p:txBody>
      </p:sp>
      <p:sp>
        <p:nvSpPr>
          <p:cNvPr id="6" name="Footer Placeholder 5"/>
          <p:cNvSpPr>
            <a:spLocks noGrp="1"/>
          </p:cNvSpPr>
          <p:nvPr>
            <p:ph type="ftr" sz="quarter" idx="11"/>
          </p:nvPr>
        </p:nvSpPr>
        <p:spPr/>
        <p:txBody>
          <a:bodyPr/>
          <a:lstStyle/>
          <a:p>
            <a:r>
              <a:rPr lang="en-US" smtClean="0"/>
              <a:t>Anahita Babak, MD</a:t>
            </a:r>
            <a:endParaRPr lang="en-US"/>
          </a:p>
        </p:txBody>
      </p:sp>
      <p:sp>
        <p:nvSpPr>
          <p:cNvPr id="7" name="Slide Number Placeholder 6"/>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310694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3CD708-C010-4811-B337-D01BF26EFE34}" type="datetime1">
              <a:rPr lang="en-US" smtClean="0"/>
              <a:t>6/8/2024</a:t>
            </a:fld>
            <a:endParaRPr lang="en-US"/>
          </a:p>
        </p:txBody>
      </p:sp>
      <p:sp>
        <p:nvSpPr>
          <p:cNvPr id="8" name="Footer Placeholder 7"/>
          <p:cNvSpPr>
            <a:spLocks noGrp="1"/>
          </p:cNvSpPr>
          <p:nvPr>
            <p:ph type="ftr" sz="quarter" idx="11"/>
          </p:nvPr>
        </p:nvSpPr>
        <p:spPr/>
        <p:txBody>
          <a:bodyPr/>
          <a:lstStyle/>
          <a:p>
            <a:r>
              <a:rPr lang="en-US" smtClean="0"/>
              <a:t>Anahita Babak, MD</a:t>
            </a:r>
            <a:endParaRPr lang="en-US"/>
          </a:p>
        </p:txBody>
      </p:sp>
      <p:sp>
        <p:nvSpPr>
          <p:cNvPr id="9" name="Slide Number Placeholder 8"/>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29162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1003CF-913A-42B0-AB8E-18EFB8D9FA50}" type="datetime1">
              <a:rPr lang="en-US" smtClean="0"/>
              <a:t>6/8/2024</a:t>
            </a:fld>
            <a:endParaRPr lang="en-US"/>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238163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C080C6A-66D1-4621-B25F-1F7830477E4C}" type="datetime1">
              <a:rPr lang="en-US" smtClean="0"/>
              <a:t>6/8/2024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Anahita Babak, MD</a:t>
            </a:r>
            <a:endParaRPr lang="en-US"/>
          </a:p>
        </p:txBody>
      </p:sp>
      <p:sp>
        <p:nvSpPr>
          <p:cNvPr id="9" name="Slide Number Placeholder 8"/>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421332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3B5CF13-7052-4356-9345-346F5EB38320}" type="datetime1">
              <a:rPr lang="en-US" smtClean="0"/>
              <a:t>6/8/2024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Anahita Babak, MD</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33DDC66-F45D-496B-948D-21EF885CA883}" type="slidenum">
              <a:rPr lang="en-US" smtClean="0"/>
              <a:t>‹#›</a:t>
            </a:fld>
            <a:endParaRPr lang="en-US"/>
          </a:p>
        </p:txBody>
      </p:sp>
    </p:spTree>
    <p:extLst>
      <p:ext uri="{BB962C8B-B14F-4D97-AF65-F5344CB8AC3E}">
        <p14:creationId xmlns:p14="http://schemas.microsoft.com/office/powerpoint/2010/main" val="2277877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63DDB0-FB3C-417B-8BAE-3C68995D4FFC}" type="datetime1">
              <a:rPr lang="en-US" smtClean="0"/>
              <a:t>6/8/2024</a:t>
            </a:fld>
            <a:endParaRPr lang="en-US"/>
          </a:p>
        </p:txBody>
      </p:sp>
      <p:sp>
        <p:nvSpPr>
          <p:cNvPr id="6" name="Footer Placeholder 5"/>
          <p:cNvSpPr>
            <a:spLocks noGrp="1"/>
          </p:cNvSpPr>
          <p:nvPr>
            <p:ph type="ftr" sz="quarter" idx="11"/>
          </p:nvPr>
        </p:nvSpPr>
        <p:spPr/>
        <p:txBody>
          <a:bodyPr/>
          <a:lstStyle/>
          <a:p>
            <a:r>
              <a:rPr lang="en-US" smtClean="0"/>
              <a:t>Anahita Babak, MD</a:t>
            </a:r>
            <a:endParaRPr lang="en-US"/>
          </a:p>
        </p:txBody>
      </p:sp>
      <p:sp>
        <p:nvSpPr>
          <p:cNvPr id="7" name="Slide Number Placeholder 6"/>
          <p:cNvSpPr>
            <a:spLocks noGrp="1"/>
          </p:cNvSpPr>
          <p:nvPr>
            <p:ph type="sldNum" sz="quarter" idx="12"/>
          </p:nvPr>
        </p:nvSpPr>
        <p:spPr/>
        <p:txBody>
          <a:bodyPr/>
          <a:lstStyle/>
          <a:p>
            <a:fld id="{C33DDC66-F45D-496B-948D-21EF885CA883}" type="slidenum">
              <a:rPr lang="en-US" smtClean="0"/>
              <a:t>‹#›</a:t>
            </a:fld>
            <a:endParaRPr lang="en-US"/>
          </a:p>
        </p:txBody>
      </p:sp>
    </p:spTree>
    <p:extLst>
      <p:ext uri="{BB962C8B-B14F-4D97-AF65-F5344CB8AC3E}">
        <p14:creationId xmlns:p14="http://schemas.microsoft.com/office/powerpoint/2010/main" val="46350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8AD3819-3FBF-493D-B0B7-AE18A0943FD5}" type="datetime1">
              <a:rPr lang="en-US" smtClean="0"/>
              <a:t>6/8/2024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Anahita Babak, MD</a:t>
            </a:r>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33DDC66-F45D-496B-948D-21EF885CA88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52683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jf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2332591"/>
          </a:xfrm>
        </p:spPr>
        <p:txBody>
          <a:bodyPr>
            <a:normAutofit/>
          </a:bodyPr>
          <a:lstStyle/>
          <a:p>
            <a:pPr algn="ctr" rtl="1"/>
            <a:r>
              <a:rPr lang="fa-IR" sz="5400" dirty="0" smtClean="0">
                <a:solidFill>
                  <a:srgbClr val="C00000"/>
                </a:solidFill>
                <a:cs typeface="B Titr" panose="00000700000000000000" pitchFamily="2" charset="-78"/>
              </a:rPr>
              <a:t>مهارت های </a:t>
            </a:r>
            <a:r>
              <a:rPr lang="fa-IR" sz="5400" smtClean="0">
                <a:solidFill>
                  <a:srgbClr val="C00000"/>
                </a:solidFill>
                <a:cs typeface="B Titr" panose="00000700000000000000" pitchFamily="2" charset="-78"/>
              </a:rPr>
              <a:t>ارتباطی 1</a:t>
            </a:r>
            <a:endParaRPr lang="en-US" sz="5400" dirty="0">
              <a:solidFill>
                <a:srgbClr val="C00000"/>
              </a:solidFill>
              <a:cs typeface="B Titr" panose="00000700000000000000" pitchFamily="2" charset="-78"/>
            </a:endParaRPr>
          </a:p>
        </p:txBody>
      </p:sp>
      <p:sp>
        <p:nvSpPr>
          <p:cNvPr id="3" name="Subtitle 2"/>
          <p:cNvSpPr>
            <a:spLocks noGrp="1"/>
          </p:cNvSpPr>
          <p:nvPr>
            <p:ph type="subTitle" idx="1"/>
          </p:nvPr>
        </p:nvSpPr>
        <p:spPr>
          <a:xfrm>
            <a:off x="1097280" y="4390305"/>
            <a:ext cx="10058400" cy="1989474"/>
          </a:xfrm>
        </p:spPr>
        <p:txBody>
          <a:bodyPr>
            <a:noAutofit/>
          </a:bodyPr>
          <a:lstStyle/>
          <a:p>
            <a:pPr algn="ctr" rtl="1">
              <a:spcBef>
                <a:spcPct val="50000"/>
              </a:spcBef>
            </a:pPr>
            <a:r>
              <a:rPr lang="fa-IR" b="1" dirty="0">
                <a:solidFill>
                  <a:schemeClr val="tx1"/>
                </a:solidFill>
                <a:latin typeface="Arial Narrow" pitchFamily="34" charset="0"/>
                <a:cs typeface="B Titr" panose="00000700000000000000" pitchFamily="2" charset="-78"/>
              </a:rPr>
              <a:t>دکتر آناهیتا بابک</a:t>
            </a:r>
          </a:p>
          <a:p>
            <a:pPr algn="ctr" rtl="1">
              <a:spcBef>
                <a:spcPct val="50000"/>
              </a:spcBef>
            </a:pPr>
            <a:r>
              <a:rPr lang="fa-IR" b="1" dirty="0">
                <a:solidFill>
                  <a:schemeClr val="tx1"/>
                </a:solidFill>
                <a:latin typeface="Arial Narrow" pitchFamily="34" charset="0"/>
                <a:cs typeface="B Titr" panose="00000700000000000000" pitchFamily="2" charset="-78"/>
              </a:rPr>
              <a:t>استادیار گروه پزشکی اجتماعی و خانواده</a:t>
            </a:r>
          </a:p>
          <a:p>
            <a:pPr algn="ctr" rtl="1">
              <a:spcBef>
                <a:spcPct val="50000"/>
              </a:spcBef>
            </a:pPr>
            <a:r>
              <a:rPr lang="fa-IR" b="1" dirty="0">
                <a:solidFill>
                  <a:schemeClr val="tx1"/>
                </a:solidFill>
                <a:latin typeface="Arial Narrow" pitchFamily="34" charset="0"/>
                <a:cs typeface="B Titr" panose="00000700000000000000" pitchFamily="2" charset="-78"/>
              </a:rPr>
              <a:t>دانشگاه علوم پزشکی </a:t>
            </a:r>
            <a:r>
              <a:rPr lang="fa-IR" b="1" dirty="0" smtClean="0">
                <a:solidFill>
                  <a:schemeClr val="tx1"/>
                </a:solidFill>
                <a:latin typeface="Arial Narrow" pitchFamily="34" charset="0"/>
                <a:cs typeface="B Titr" panose="00000700000000000000" pitchFamily="2" charset="-78"/>
              </a:rPr>
              <a:t>اصفهان</a:t>
            </a:r>
          </a:p>
          <a:p>
            <a:pPr algn="ctr" rtl="1">
              <a:spcBef>
                <a:spcPct val="50000"/>
              </a:spcBef>
            </a:pPr>
            <a:r>
              <a:rPr lang="en-US" b="1" cap="none" dirty="0" smtClean="0">
                <a:solidFill>
                  <a:schemeClr val="tx1"/>
                </a:solidFill>
                <a:latin typeface="+mn-lt"/>
                <a:cs typeface="B Titr" panose="00000700000000000000" pitchFamily="2" charset="-78"/>
              </a:rPr>
              <a:t>babakanahita@yahoo.com</a:t>
            </a:r>
          </a:p>
          <a:p>
            <a:endParaRPr lang="en-US" sz="2800" b="1" dirty="0">
              <a:solidFill>
                <a:schemeClr val="tx1"/>
              </a:solidFill>
              <a:cs typeface="B Titr" panose="00000700000000000000" pitchFamily="2" charset="-78"/>
            </a:endParaRPr>
          </a:p>
        </p:txBody>
      </p:sp>
      <p:sp>
        <p:nvSpPr>
          <p:cNvPr id="4" name="TextBox 3"/>
          <p:cNvSpPr txBox="1"/>
          <p:nvPr/>
        </p:nvSpPr>
        <p:spPr>
          <a:xfrm>
            <a:off x="4941370" y="952263"/>
            <a:ext cx="2088232" cy="646331"/>
          </a:xfrm>
          <a:prstGeom prst="rect">
            <a:avLst/>
          </a:prstGeom>
          <a:noFill/>
        </p:spPr>
        <p:txBody>
          <a:bodyPr wrap="square" rtlCol="0">
            <a:spAutoFit/>
          </a:bodyPr>
          <a:lstStyle/>
          <a:p>
            <a:pPr algn="ctr" rtl="1"/>
            <a:r>
              <a:rPr lang="fa-IR" sz="3600" b="1" dirty="0">
                <a:cs typeface="B Koodak" pitchFamily="2" charset="-78"/>
              </a:rPr>
              <a:t>بنام</a:t>
            </a:r>
            <a:r>
              <a:rPr lang="fa-IR" sz="3600" dirty="0" smtClean="0"/>
              <a:t> </a:t>
            </a:r>
            <a:r>
              <a:rPr lang="fa-IR" sz="3600" b="1" dirty="0">
                <a:cs typeface="B Koodak" pitchFamily="2" charset="-78"/>
              </a:rPr>
              <a:t>خدا</a:t>
            </a:r>
            <a:endParaRPr lang="en-US" sz="3600" b="1" dirty="0">
              <a:cs typeface="B Koodak" pitchFamily="2" charset="-78"/>
            </a:endParaRPr>
          </a:p>
        </p:txBody>
      </p:sp>
    </p:spTree>
    <p:extLst>
      <p:ext uri="{BB962C8B-B14F-4D97-AF65-F5344CB8AC3E}">
        <p14:creationId xmlns:p14="http://schemas.microsoft.com/office/powerpoint/2010/main" val="2023696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6670" y="329899"/>
            <a:ext cx="8911687" cy="965501"/>
          </a:xfrm>
        </p:spPr>
        <p:txBody>
          <a:bodyPr>
            <a:normAutofit/>
          </a:bodyPr>
          <a:lstStyle/>
          <a:p>
            <a:pPr algn="ctr" rtl="1"/>
            <a:r>
              <a:rPr lang="fa-IR" sz="4000" b="1" dirty="0" smtClean="0">
                <a:solidFill>
                  <a:srgbClr val="C00000"/>
                </a:solidFill>
                <a:cs typeface="B Titr" panose="00000700000000000000" pitchFamily="2" charset="-78"/>
              </a:rPr>
              <a:t>موانع برقراری ارتباط موثر</a:t>
            </a:r>
            <a:endParaRPr lang="en-US" sz="4000" dirty="0">
              <a:solidFill>
                <a:srgbClr val="C00000"/>
              </a:solidFill>
              <a:cs typeface="B Titr" panose="00000700000000000000"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5150020"/>
              </p:ext>
            </p:extLst>
          </p:nvPr>
        </p:nvGraphicFramePr>
        <p:xfrm>
          <a:off x="1385453" y="1610789"/>
          <a:ext cx="9952904" cy="4433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TextBox 5"/>
          <p:cNvSpPr txBox="1"/>
          <p:nvPr/>
        </p:nvSpPr>
        <p:spPr>
          <a:xfrm>
            <a:off x="4947033" y="3054927"/>
            <a:ext cx="6289963" cy="1077218"/>
          </a:xfrm>
          <a:prstGeom prst="rect">
            <a:avLst/>
          </a:prstGeom>
          <a:solidFill>
            <a:srgbClr val="CCECFF"/>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lvl="0" indent="-285750" algn="r" rtl="1">
              <a:buFont typeface="Arial" panose="020B0604020202020204" pitchFamily="34" charset="0"/>
              <a:buChar char="•"/>
            </a:pPr>
            <a:r>
              <a:rPr lang="fa-IR" sz="1600" b="1" dirty="0" smtClean="0">
                <a:cs typeface="B Nazanin" panose="00000400000000000000" pitchFamily="2" charset="-78"/>
              </a:rPr>
              <a:t>تفاوت نگرشی</a:t>
            </a:r>
            <a:endParaRPr lang="en-US" sz="1600" b="1" dirty="0">
              <a:cs typeface="B Nazanin" panose="00000400000000000000" pitchFamily="2" charset="-78"/>
            </a:endParaRPr>
          </a:p>
          <a:p>
            <a:pPr marL="285750" lvl="0" indent="-285750" algn="r" rtl="1">
              <a:buFont typeface="Arial" panose="020B0604020202020204" pitchFamily="34" charset="0"/>
              <a:buChar char="•"/>
            </a:pPr>
            <a:r>
              <a:rPr lang="fa-IR" sz="1600" b="1" dirty="0" smtClean="0">
                <a:cs typeface="B Nazanin" panose="00000400000000000000" pitchFamily="2" charset="-78"/>
              </a:rPr>
              <a:t>تفاوت های دموگرافیک</a:t>
            </a:r>
            <a:endParaRPr lang="en-US" sz="1600" b="1" dirty="0">
              <a:cs typeface="B Nazanin" panose="00000400000000000000" pitchFamily="2" charset="-78"/>
            </a:endParaRPr>
          </a:p>
          <a:p>
            <a:pPr marL="285750" lvl="0" indent="-285750" algn="r" rtl="1">
              <a:buFont typeface="Arial" panose="020B0604020202020204" pitchFamily="34" charset="0"/>
              <a:buChar char="•"/>
            </a:pPr>
            <a:r>
              <a:rPr lang="fa-IR" sz="1600" b="1" dirty="0" smtClean="0">
                <a:cs typeface="B Nazanin" panose="00000400000000000000" pitchFamily="2" charset="-78"/>
              </a:rPr>
              <a:t>فقدان تجربه و دیدگاه مشترک</a:t>
            </a:r>
            <a:endParaRPr lang="en-US" sz="1600" b="1" dirty="0">
              <a:cs typeface="B Nazanin" panose="00000400000000000000" pitchFamily="2" charset="-78"/>
            </a:endParaRPr>
          </a:p>
          <a:p>
            <a:pPr marL="285750" lvl="0" indent="-285750" algn="r" rtl="1">
              <a:buFont typeface="Arial" panose="020B0604020202020204" pitchFamily="34" charset="0"/>
              <a:buChar char="•"/>
            </a:pPr>
            <a:r>
              <a:rPr lang="fa-IR" sz="1600" b="1" dirty="0" smtClean="0">
                <a:cs typeface="B Nazanin" panose="00000400000000000000" pitchFamily="2" charset="-78"/>
              </a:rPr>
              <a:t>نتیجه گیری زودرس</a:t>
            </a:r>
            <a:endParaRPr lang="en-US" sz="1600" b="1" dirty="0">
              <a:cs typeface="B Nazanin" panose="00000400000000000000" pitchFamily="2" charset="-78"/>
            </a:endParaRPr>
          </a:p>
        </p:txBody>
      </p:sp>
      <p:sp>
        <p:nvSpPr>
          <p:cNvPr id="3" name="Footer Placeholder 2"/>
          <p:cNvSpPr>
            <a:spLocks noGrp="1"/>
          </p:cNvSpPr>
          <p:nvPr>
            <p:ph type="ftr" sz="quarter" idx="11"/>
          </p:nvPr>
        </p:nvSpPr>
        <p:spPr/>
        <p:txBody>
          <a:bodyPr/>
          <a:lstStyle/>
          <a:p>
            <a:r>
              <a:rPr lang="en-US" smtClean="0"/>
              <a:t>Anahita Babak, MD</a:t>
            </a:r>
            <a:endParaRPr lang="en-US"/>
          </a:p>
        </p:txBody>
      </p:sp>
    </p:spTree>
    <p:extLst>
      <p:ext uri="{BB962C8B-B14F-4D97-AF65-F5344CB8AC3E}">
        <p14:creationId xmlns:p14="http://schemas.microsoft.com/office/powerpoint/2010/main" val="2793164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90252"/>
          </a:xfrm>
        </p:spPr>
        <p:txBody>
          <a:bodyPr>
            <a:normAutofit/>
          </a:bodyPr>
          <a:lstStyle/>
          <a:p>
            <a:pPr algn="ctr" rtl="1"/>
            <a:r>
              <a:rPr lang="fa-IR" altLang="en-US" sz="4000" b="1" dirty="0">
                <a:solidFill>
                  <a:srgbClr val="C00000"/>
                </a:solidFill>
                <a:cs typeface="B Titr" panose="00000700000000000000" pitchFamily="2" charset="-78"/>
              </a:rPr>
              <a:t>توصیه های کلی برای بهتر کردن ارتباط کلامی</a:t>
            </a:r>
            <a:endParaRPr lang="en-US" sz="4000" dirty="0"/>
          </a:p>
        </p:txBody>
      </p:sp>
      <p:sp>
        <p:nvSpPr>
          <p:cNvPr id="3" name="Content Placeholder 2"/>
          <p:cNvSpPr>
            <a:spLocks noGrp="1"/>
          </p:cNvSpPr>
          <p:nvPr>
            <p:ph sz="half" idx="1"/>
          </p:nvPr>
        </p:nvSpPr>
        <p:spPr/>
        <p:txBody>
          <a:bodyPr/>
          <a:lstStyle/>
          <a:p>
            <a:pPr algn="r" rtl="1">
              <a:lnSpc>
                <a:spcPct val="150000"/>
              </a:lnSpc>
              <a:buFont typeface="Wingdings" panose="05000000000000000000" pitchFamily="2" charset="2"/>
              <a:buChar char="q"/>
            </a:pPr>
            <a:r>
              <a:rPr lang="fa-IR" altLang="en-US" b="1" dirty="0" smtClean="0">
                <a:cs typeface="B Nazanin" panose="00000400000000000000" pitchFamily="2" charset="-78"/>
              </a:rPr>
              <a:t>خود </a:t>
            </a:r>
            <a:r>
              <a:rPr lang="fa-IR" altLang="en-US" b="1" dirty="0">
                <a:cs typeface="B Nazanin" panose="00000400000000000000" pitchFamily="2" charset="-78"/>
              </a:rPr>
              <a:t>را بجای شنونده گذاشته و احساس او را در نظر بگیرید.</a:t>
            </a:r>
          </a:p>
          <a:p>
            <a:pPr algn="r" rtl="1">
              <a:lnSpc>
                <a:spcPct val="150000"/>
              </a:lnSpc>
              <a:buFont typeface="Wingdings" panose="05000000000000000000" pitchFamily="2" charset="2"/>
              <a:buChar char="q"/>
            </a:pPr>
            <a:r>
              <a:rPr lang="fa-IR" altLang="en-US" b="1" dirty="0">
                <a:cs typeface="B Nazanin" panose="00000400000000000000" pitchFamily="2" charset="-78"/>
              </a:rPr>
              <a:t>از واژه های تعمیمی همیشه و هرگز کمتر استفاده کنید.</a:t>
            </a:r>
          </a:p>
          <a:p>
            <a:pPr algn="r" rtl="1">
              <a:lnSpc>
                <a:spcPct val="150000"/>
              </a:lnSpc>
              <a:buFont typeface="Wingdings" panose="05000000000000000000" pitchFamily="2" charset="2"/>
              <a:buChar char="q"/>
            </a:pPr>
            <a:r>
              <a:rPr lang="fa-IR" altLang="en-US" b="1" dirty="0">
                <a:cs typeface="B Nazanin" panose="00000400000000000000" pitchFamily="2" charset="-78"/>
              </a:rPr>
              <a:t>نصیحت نکنید.</a:t>
            </a:r>
          </a:p>
          <a:p>
            <a:pPr algn="r" rtl="1">
              <a:lnSpc>
                <a:spcPct val="150000"/>
              </a:lnSpc>
              <a:buFont typeface="Wingdings" panose="05000000000000000000" pitchFamily="2" charset="2"/>
              <a:buChar char="q"/>
            </a:pPr>
            <a:r>
              <a:rPr lang="ar-SA" altLang="en-US" b="1" dirty="0">
                <a:cs typeface="B Nazanin" panose="00000400000000000000" pitchFamily="2" charset="-78"/>
              </a:rPr>
              <a:t>از كلمات و جملات مثبت و مناسب</a:t>
            </a:r>
            <a:r>
              <a:rPr lang="fa-IR" altLang="en-US" b="1" dirty="0">
                <a:cs typeface="B Nazanin" panose="00000400000000000000" pitchFamily="2" charset="-78"/>
              </a:rPr>
              <a:t> </a:t>
            </a:r>
            <a:r>
              <a:rPr lang="ar-SA" altLang="en-US" b="1" dirty="0">
                <a:cs typeface="B Nazanin" panose="00000400000000000000" pitchFamily="2" charset="-78"/>
              </a:rPr>
              <a:t>استفاده</a:t>
            </a:r>
            <a:r>
              <a:rPr lang="fa-IR" altLang="en-US" b="1" dirty="0">
                <a:cs typeface="B Nazanin" panose="00000400000000000000" pitchFamily="2" charset="-78"/>
              </a:rPr>
              <a:t> کنید.</a:t>
            </a:r>
            <a:endParaRPr lang="en-US" altLang="en-US" b="1" dirty="0">
              <a:cs typeface="B Nazanin" panose="00000400000000000000" pitchFamily="2" charset="-78"/>
            </a:endParaRPr>
          </a:p>
          <a:p>
            <a:endParaRPr lang="en-US" dirty="0"/>
          </a:p>
        </p:txBody>
      </p:sp>
      <p:sp>
        <p:nvSpPr>
          <p:cNvPr id="4" name="Content Placeholder 3"/>
          <p:cNvSpPr>
            <a:spLocks noGrp="1"/>
          </p:cNvSpPr>
          <p:nvPr>
            <p:ph sz="half" idx="2"/>
          </p:nvPr>
        </p:nvSpPr>
        <p:spPr/>
        <p:txBody>
          <a:bodyPr/>
          <a:lstStyle/>
          <a:p>
            <a:pPr algn="r" rtl="1">
              <a:lnSpc>
                <a:spcPct val="150000"/>
              </a:lnSpc>
              <a:buFont typeface="Wingdings" panose="05000000000000000000" pitchFamily="2" charset="2"/>
              <a:buChar char="q"/>
            </a:pPr>
            <a:r>
              <a:rPr lang="fa-IR" altLang="en-US" b="1" dirty="0">
                <a:cs typeface="B Nazanin" panose="00000400000000000000" pitchFamily="2" charset="-78"/>
              </a:rPr>
              <a:t>به طور مداوم و پشت سر هم صحبت نکنید.</a:t>
            </a:r>
          </a:p>
          <a:p>
            <a:pPr algn="r" rtl="1">
              <a:lnSpc>
                <a:spcPct val="150000"/>
              </a:lnSpc>
              <a:buFont typeface="Wingdings" panose="05000000000000000000" pitchFamily="2" charset="2"/>
              <a:buChar char="q"/>
            </a:pPr>
            <a:r>
              <a:rPr lang="fa-IR" altLang="en-US" b="1" dirty="0">
                <a:cs typeface="B Nazanin" panose="00000400000000000000" pitchFamily="2" charset="-78"/>
              </a:rPr>
              <a:t>آن چه را می گویید روشن و واضح بیان کنید.</a:t>
            </a:r>
          </a:p>
          <a:p>
            <a:pPr algn="r" rtl="1">
              <a:lnSpc>
                <a:spcPct val="150000"/>
              </a:lnSpc>
              <a:buFont typeface="Wingdings" panose="05000000000000000000" pitchFamily="2" charset="2"/>
              <a:buChar char="q"/>
            </a:pPr>
            <a:r>
              <a:rPr lang="fa-IR" altLang="en-US" b="1" dirty="0">
                <a:cs typeface="B Nazanin" panose="00000400000000000000" pitchFamily="2" charset="-78"/>
              </a:rPr>
              <a:t>با بیان جزئیات خسته کننده صحبت را به درازا نکشید.</a:t>
            </a:r>
          </a:p>
          <a:p>
            <a:pPr algn="r" rtl="1">
              <a:lnSpc>
                <a:spcPct val="150000"/>
              </a:lnSpc>
              <a:buFont typeface="Wingdings" panose="05000000000000000000" pitchFamily="2" charset="2"/>
              <a:buChar char="q"/>
            </a:pPr>
            <a:r>
              <a:rPr lang="fa-IR" altLang="en-US" b="1" dirty="0">
                <a:cs typeface="B Nazanin" panose="00000400000000000000" pitchFamily="2" charset="-78"/>
              </a:rPr>
              <a:t>بین آنچه می گویید و تن و آهنگ صدایتان هماهنگی برقرار کنید</a:t>
            </a:r>
            <a:r>
              <a:rPr lang="fa-IR" altLang="en-US" b="1" dirty="0" smtClean="0">
                <a:cs typeface="B Nazanin" panose="00000400000000000000" pitchFamily="2" charset="-78"/>
              </a:rPr>
              <a:t>.</a:t>
            </a:r>
          </a:p>
          <a:p>
            <a:pPr algn="r" rtl="1">
              <a:lnSpc>
                <a:spcPct val="150000"/>
              </a:lnSpc>
              <a:buFont typeface="Wingdings" panose="05000000000000000000" pitchFamily="2" charset="2"/>
              <a:buChar char="q"/>
            </a:pPr>
            <a:r>
              <a:rPr lang="fa-IR" altLang="en-US" b="1" dirty="0">
                <a:cs typeface="B Nazanin" panose="00000400000000000000" pitchFamily="2" charset="-78"/>
              </a:rPr>
              <a:t>به شنونده نگاه کنید.</a:t>
            </a:r>
          </a:p>
          <a:p>
            <a:pPr algn="r" rtl="1">
              <a:lnSpc>
                <a:spcPct val="150000"/>
              </a:lnSpc>
              <a:buFont typeface="Wingdings" panose="05000000000000000000" pitchFamily="2" charset="2"/>
              <a:buChar char="q"/>
            </a:pPr>
            <a:endParaRPr lang="fa-IR" altLang="en-US" b="1" dirty="0">
              <a:cs typeface="B Nazanin" panose="00000400000000000000" pitchFamily="2" charset="-78"/>
            </a:endParaRPr>
          </a:p>
          <a:p>
            <a:endParaRPr lang="en-US" dirty="0"/>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11</a:t>
            </a:fld>
            <a:endParaRPr lang="en-US"/>
          </a:p>
        </p:txBody>
      </p:sp>
    </p:spTree>
    <p:extLst>
      <p:ext uri="{BB962C8B-B14F-4D97-AF65-F5344CB8AC3E}">
        <p14:creationId xmlns:p14="http://schemas.microsoft.com/office/powerpoint/2010/main" val="3501680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EF7EC7C3-33E4-4253-85EB-B2C227FFCE2E}"/>
              </a:ext>
            </a:extLst>
          </p:cNvPr>
          <p:cNvSpPr>
            <a:spLocks noGrp="1"/>
          </p:cNvSpPr>
          <p:nvPr>
            <p:ph type="title"/>
          </p:nvPr>
        </p:nvSpPr>
        <p:spPr>
          <a:xfrm>
            <a:off x="2231572" y="315686"/>
            <a:ext cx="7772400" cy="1219200"/>
          </a:xfrm>
          <a:solidFill>
            <a:schemeClr val="accent6">
              <a:lumMod val="10000"/>
              <a:lumOff val="90000"/>
            </a:schemeClr>
          </a:solidFill>
        </p:spPr>
        <p:txBody>
          <a:bodyPr>
            <a:normAutofit/>
          </a:bodyPr>
          <a:lstStyle/>
          <a:p>
            <a:pPr algn="ctr" rtl="1">
              <a:defRPr/>
            </a:pPr>
            <a:r>
              <a:rPr lang="fa-IR" sz="2800" b="1" dirty="0">
                <a:solidFill>
                  <a:srgbClr val="C00000"/>
                </a:solidFill>
                <a:cs typeface="B Nazanin" panose="00000400000000000000" pitchFamily="2" charset="-78"/>
              </a:rPr>
              <a:t> اگر می خواهید از ناراحت کردن فرد مقابل اجتناب کنید مراقب استفاده از تاکتیک های غیرمنصفانه زیر باشید:</a:t>
            </a:r>
          </a:p>
        </p:txBody>
      </p:sp>
      <p:sp>
        <p:nvSpPr>
          <p:cNvPr id="7" name="Content Placeholder 6">
            <a:extLst>
              <a:ext uri="{FF2B5EF4-FFF2-40B4-BE49-F238E27FC236}">
                <a16:creationId xmlns:a16="http://schemas.microsoft.com/office/drawing/2014/main" id="{63F8ED51-2BD1-44C0-859A-D2C07425735C}"/>
              </a:ext>
            </a:extLst>
          </p:cNvPr>
          <p:cNvSpPr>
            <a:spLocks noGrp="1"/>
          </p:cNvSpPr>
          <p:nvPr>
            <p:ph sz="half" idx="1"/>
          </p:nvPr>
        </p:nvSpPr>
        <p:spPr>
          <a:xfrm>
            <a:off x="1774371" y="1752600"/>
            <a:ext cx="4093029" cy="4572000"/>
          </a:xfrm>
        </p:spPr>
        <p:txBody>
          <a:bodyPr>
            <a:normAutofit/>
          </a:bodyPr>
          <a:lstStyle/>
          <a:p>
            <a:pPr algn="just" rtl="1">
              <a:buFontTx/>
              <a:buBlip>
                <a:blip r:embed="rId2"/>
              </a:buBlip>
              <a:defRPr/>
            </a:pPr>
            <a:r>
              <a:rPr lang="fa-IR" sz="2200" b="1" dirty="0">
                <a:solidFill>
                  <a:srgbClr val="00B0F0"/>
                </a:solidFill>
                <a:latin typeface="+mj-lt"/>
                <a:ea typeface="+mj-ea"/>
                <a:cs typeface="B Nazanin" panose="00000400000000000000" pitchFamily="2" charset="-78"/>
              </a:rPr>
              <a:t>مقایسه های منفی</a:t>
            </a:r>
            <a:r>
              <a:rPr lang="fa-IR" sz="2200" dirty="0">
                <a:cs typeface="B Nazanin" panose="00000400000000000000" pitchFamily="2" charset="-78"/>
              </a:rPr>
              <a:t>: مرگ آفرین هستند زیرا هم پیام «تو بدی» را در بر دارند و هم باعث احساس حقارت می شوند.</a:t>
            </a:r>
          </a:p>
          <a:p>
            <a:pPr marL="0" indent="0" algn="just" rtl="1">
              <a:buNone/>
              <a:defRPr/>
            </a:pPr>
            <a:endParaRPr lang="fa-IR" sz="2200" dirty="0">
              <a:cs typeface="B Nazanin" panose="00000400000000000000" pitchFamily="2" charset="-78"/>
            </a:endParaRPr>
          </a:p>
          <a:p>
            <a:pPr algn="just" rtl="1">
              <a:buFontTx/>
              <a:buBlip>
                <a:blip r:embed="rId2"/>
              </a:buBlip>
              <a:defRPr/>
            </a:pPr>
            <a:r>
              <a:rPr lang="fa-IR" sz="2200" b="1" dirty="0">
                <a:solidFill>
                  <a:srgbClr val="00B0F0"/>
                </a:solidFill>
                <a:latin typeface="+mj-lt"/>
                <a:ea typeface="+mj-ea"/>
                <a:cs typeface="B Nazanin" panose="00000400000000000000" pitchFamily="2" charset="-78"/>
              </a:rPr>
              <a:t>پیام های قضاوتی تو</a:t>
            </a:r>
            <a:r>
              <a:rPr lang="fa-IR" sz="2200" dirty="0">
                <a:cs typeface="B Nazanin" panose="00000400000000000000" pitchFamily="2" charset="-78"/>
              </a:rPr>
              <a:t>: به شکل اتهام بیان می شوند. تو دیگر مرا دوست نداری/ وقتی به تو نیاز دارم در کنارم نیستی/ تو اصلا در کارهای خانه به من کمک نمی کنی.</a:t>
            </a:r>
          </a:p>
          <a:p>
            <a:pPr marL="0" indent="0" algn="just" rtl="1">
              <a:buNone/>
              <a:defRPr/>
            </a:pPr>
            <a:endParaRPr lang="fa-IR" sz="2200" b="1" dirty="0">
              <a:solidFill>
                <a:srgbClr val="00B0F0"/>
              </a:solidFill>
              <a:latin typeface="+mj-lt"/>
              <a:ea typeface="+mj-ea"/>
              <a:cs typeface="B Nazanin" panose="00000400000000000000" pitchFamily="2" charset="-78"/>
            </a:endParaRPr>
          </a:p>
          <a:p>
            <a:pPr algn="just" rtl="1">
              <a:buFontTx/>
              <a:buBlip>
                <a:blip r:embed="rId2"/>
              </a:buBlip>
              <a:defRPr/>
            </a:pPr>
            <a:r>
              <a:rPr lang="fa-IR" sz="2200" b="1" dirty="0">
                <a:solidFill>
                  <a:srgbClr val="00B0F0"/>
                </a:solidFill>
                <a:latin typeface="+mj-lt"/>
                <a:ea typeface="+mj-ea"/>
                <a:cs typeface="B Nazanin" panose="00000400000000000000" pitchFamily="2" charset="-78"/>
              </a:rPr>
              <a:t>تهدید</a:t>
            </a:r>
            <a:r>
              <a:rPr lang="fa-IR" sz="2200" dirty="0">
                <a:cs typeface="B Nazanin" panose="00000400000000000000" pitchFamily="2" charset="-78"/>
              </a:rPr>
              <a:t>: باعث توقف تعامل می شوند. تهدید به رفتن/ تهدید به خشونت.</a:t>
            </a:r>
          </a:p>
        </p:txBody>
      </p:sp>
      <p:sp>
        <p:nvSpPr>
          <p:cNvPr id="40964" name="Content Placeholder 7">
            <a:extLst>
              <a:ext uri="{FF2B5EF4-FFF2-40B4-BE49-F238E27FC236}">
                <a16:creationId xmlns:a16="http://schemas.microsoft.com/office/drawing/2014/main" id="{925666F7-413C-4027-9A56-A8EB96E741E8}"/>
              </a:ext>
            </a:extLst>
          </p:cNvPr>
          <p:cNvSpPr>
            <a:spLocks noGrp="1"/>
          </p:cNvSpPr>
          <p:nvPr>
            <p:ph sz="half" idx="2"/>
          </p:nvPr>
        </p:nvSpPr>
        <p:spPr>
          <a:xfrm>
            <a:off x="6607628" y="1752600"/>
            <a:ext cx="4267200" cy="4452257"/>
          </a:xfrm>
        </p:spPr>
        <p:txBody>
          <a:bodyPr>
            <a:normAutofit/>
          </a:bodyPr>
          <a:lstStyle/>
          <a:p>
            <a:pPr algn="just" rtl="1">
              <a:buFontTx/>
              <a:buBlip>
                <a:blip r:embed="rId3"/>
              </a:buBlip>
              <a:defRPr/>
            </a:pPr>
            <a:r>
              <a:rPr lang="fa-IR" sz="2200" b="1" dirty="0">
                <a:solidFill>
                  <a:srgbClr val="00B0F0"/>
                </a:solidFill>
                <a:latin typeface="+mj-lt"/>
                <a:ea typeface="+mj-ea"/>
                <a:cs typeface="B Nazanin" panose="00000400000000000000" pitchFamily="2" charset="-78"/>
              </a:rPr>
              <a:t>برچسب های کلی</a:t>
            </a:r>
            <a:r>
              <a:rPr lang="fa-IR" sz="2200" dirty="0">
                <a:cs typeface="B Nazanin" panose="00000400000000000000" pitchFamily="2" charset="-78"/>
              </a:rPr>
              <a:t>: احمق/ زشت/ خودخواه/ نادان/ بی ارزش/ تنبل. (اتهام کلی به طرف مقابل)</a:t>
            </a:r>
          </a:p>
          <a:p>
            <a:pPr marL="0" indent="0" algn="just" rtl="1">
              <a:buNone/>
              <a:defRPr/>
            </a:pPr>
            <a:endParaRPr lang="fa-IR" sz="2200" dirty="0">
              <a:cs typeface="B Nazanin" panose="00000400000000000000" pitchFamily="2" charset="-78"/>
            </a:endParaRPr>
          </a:p>
          <a:p>
            <a:pPr algn="just" rtl="1">
              <a:buFontTx/>
              <a:buBlip>
                <a:blip r:embed="rId3"/>
              </a:buBlip>
              <a:defRPr/>
            </a:pPr>
            <a:r>
              <a:rPr lang="fa-IR" sz="2200" b="1" dirty="0">
                <a:solidFill>
                  <a:srgbClr val="00B0F0"/>
                </a:solidFill>
                <a:latin typeface="+mj-lt"/>
                <a:ea typeface="+mj-ea"/>
                <a:cs typeface="B Nazanin" panose="00000400000000000000" pitchFamily="2" charset="-78"/>
              </a:rPr>
              <a:t>طعنه زدن</a:t>
            </a:r>
            <a:r>
              <a:rPr lang="fa-IR" sz="2200" dirty="0">
                <a:cs typeface="B Nazanin" panose="00000400000000000000" pitchFamily="2" charset="-78"/>
              </a:rPr>
              <a:t>: حقیر شمردن طرف مقابل. طعنه زدن اغلب اوقات پوششی برای عصبانیت و ناراحتی است و باعث دور شدن یا عصبانیت مخاطب می شود.</a:t>
            </a:r>
          </a:p>
          <a:p>
            <a:pPr marL="0" indent="0" algn="just" rtl="1">
              <a:buNone/>
              <a:defRPr/>
            </a:pPr>
            <a:endParaRPr lang="fa-IR" sz="2200" dirty="0">
              <a:cs typeface="B Nazanin" panose="00000400000000000000" pitchFamily="2" charset="-78"/>
            </a:endParaRPr>
          </a:p>
          <a:p>
            <a:pPr algn="just" rtl="1">
              <a:buFontTx/>
              <a:buBlip>
                <a:blip r:embed="rId3"/>
              </a:buBlip>
              <a:defRPr/>
            </a:pPr>
            <a:r>
              <a:rPr lang="fa-IR" sz="2200" dirty="0">
                <a:cs typeface="B Nazanin" panose="00000400000000000000" pitchFamily="2" charset="-78"/>
              </a:rPr>
              <a:t> </a:t>
            </a:r>
            <a:r>
              <a:rPr lang="fa-IR" sz="2200" b="1" dirty="0">
                <a:solidFill>
                  <a:srgbClr val="00B0F0"/>
                </a:solidFill>
                <a:latin typeface="+mj-lt"/>
                <a:ea typeface="+mj-ea"/>
                <a:cs typeface="B Nazanin" panose="00000400000000000000" pitchFamily="2" charset="-78"/>
              </a:rPr>
              <a:t>مطرح کردن موارد گذشته</a:t>
            </a:r>
            <a:r>
              <a:rPr lang="fa-IR" sz="2200" dirty="0">
                <a:cs typeface="B Nazanin" panose="00000400000000000000" pitchFamily="2" charset="-78"/>
              </a:rPr>
              <a:t>: باعث از بین رفتن احساسات طرفین در مورد موقعیت کنونی می شود و بجای بررسی مشکل کنونی جراحات و </a:t>
            </a:r>
            <a:r>
              <a:rPr lang="fa-IR" sz="2200" dirty="0" smtClean="0">
                <a:cs typeface="B Nazanin" panose="00000400000000000000" pitchFamily="2" charset="-78"/>
              </a:rPr>
              <a:t>دلخوری های گذشته </a:t>
            </a:r>
            <a:r>
              <a:rPr lang="fa-IR" sz="2200" dirty="0">
                <a:cs typeface="B Nazanin" panose="00000400000000000000" pitchFamily="2" charset="-78"/>
              </a:rPr>
              <a:t>به میان می آیند.</a:t>
            </a:r>
          </a:p>
        </p:txBody>
      </p:sp>
      <p:sp>
        <p:nvSpPr>
          <p:cNvPr id="2" name="Slide Number Placeholder 1"/>
          <p:cNvSpPr>
            <a:spLocks noGrp="1"/>
          </p:cNvSpPr>
          <p:nvPr>
            <p:ph type="sldNum" sz="quarter" idx="12"/>
          </p:nvPr>
        </p:nvSpPr>
        <p:spPr/>
        <p:txBody>
          <a:bodyPr/>
          <a:lstStyle/>
          <a:p>
            <a:fld id="{A5AB5983-C3ED-4C51-81C4-FE69B85493D5}" type="slidenum">
              <a:rPr lang="en-US" smtClean="0"/>
              <a:t>12</a:t>
            </a:fld>
            <a:endParaRPr lang="en-US"/>
          </a:p>
        </p:txBody>
      </p:sp>
      <p:sp>
        <p:nvSpPr>
          <p:cNvPr id="3" name="Footer Placeholder 2"/>
          <p:cNvSpPr>
            <a:spLocks noGrp="1"/>
          </p:cNvSpPr>
          <p:nvPr>
            <p:ph type="ftr" sz="quarter" idx="11"/>
          </p:nvPr>
        </p:nvSpPr>
        <p:spPr/>
        <p:txBody>
          <a:bodyPr/>
          <a:lstStyle/>
          <a:p>
            <a:r>
              <a:rPr lang="en-US" smtClean="0"/>
              <a:t>Anahita Babak, MD</a:t>
            </a:r>
            <a:endParaRPr lang="en-US"/>
          </a:p>
        </p:txBody>
      </p:sp>
    </p:spTree>
    <p:extLst>
      <p:ext uri="{BB962C8B-B14F-4D97-AF65-F5344CB8AC3E}">
        <p14:creationId xmlns:p14="http://schemas.microsoft.com/office/powerpoint/2010/main" val="2029050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90252"/>
          </a:xfrm>
        </p:spPr>
        <p:txBody>
          <a:bodyPr>
            <a:normAutofit/>
          </a:bodyPr>
          <a:lstStyle/>
          <a:p>
            <a:pPr algn="ctr" rtl="1"/>
            <a:r>
              <a:rPr lang="fa-IR" sz="4000" dirty="0" smtClean="0">
                <a:solidFill>
                  <a:srgbClr val="C00000"/>
                </a:solidFill>
                <a:cs typeface="B Titr" panose="00000700000000000000" pitchFamily="2" charset="-78"/>
              </a:rPr>
              <a:t>زبان بدن و اهمیت آن در ارتباط</a:t>
            </a: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lstStyle/>
          <a:p>
            <a:pPr algn="r" rtl="1">
              <a:lnSpc>
                <a:spcPct val="150000"/>
              </a:lnSpc>
              <a:buFont typeface="Wingdings" panose="05000000000000000000" pitchFamily="2" charset="2"/>
              <a:buChar char="Ø"/>
            </a:pPr>
            <a:r>
              <a:rPr lang="fa-IR" dirty="0" smtClean="0">
                <a:solidFill>
                  <a:schemeClr val="tx1"/>
                </a:solidFill>
                <a:cs typeface="B Nazanin" panose="00000400000000000000" pitchFamily="2" charset="-78"/>
              </a:rPr>
              <a:t>زبان بدن مجموعه ای از رفتارهای غیرکلامی است که باعث درک و تفسیر بهتر کلام ما می شود.</a:t>
            </a:r>
          </a:p>
          <a:p>
            <a:pPr algn="r" rtl="1">
              <a:lnSpc>
                <a:spcPct val="150000"/>
              </a:lnSpc>
              <a:buFont typeface="Wingdings" panose="05000000000000000000" pitchFamily="2" charset="2"/>
              <a:buChar char="Ø"/>
            </a:pPr>
            <a:r>
              <a:rPr lang="fa-IR" dirty="0">
                <a:solidFill>
                  <a:schemeClr val="tx1"/>
                </a:solidFill>
                <a:cs typeface="B Nazanin" panose="00000400000000000000" pitchFamily="2" charset="-78"/>
              </a:rPr>
              <a:t> تاثیرگذاری </a:t>
            </a:r>
            <a:r>
              <a:rPr lang="fa-IR" dirty="0" smtClean="0">
                <a:solidFill>
                  <a:schemeClr val="tx1"/>
                </a:solidFill>
                <a:cs typeface="B Nazanin" panose="00000400000000000000" pitchFamily="2" charset="-78"/>
              </a:rPr>
              <a:t>کلام ما بدون استفاده از زبان بدن به شدت پایین است.</a:t>
            </a:r>
          </a:p>
          <a:p>
            <a:pPr algn="r" rtl="1">
              <a:lnSpc>
                <a:spcPct val="150000"/>
              </a:lnSpc>
              <a:buFont typeface="Wingdings" panose="05000000000000000000" pitchFamily="2" charset="2"/>
              <a:buChar char="Ø"/>
            </a:pPr>
            <a:r>
              <a:rPr lang="fa-IR" dirty="0" smtClean="0">
                <a:solidFill>
                  <a:schemeClr val="tx1"/>
                </a:solidFill>
                <a:cs typeface="B Nazanin" panose="00000400000000000000" pitchFamily="2" charset="-78"/>
              </a:rPr>
              <a:t>لحن</a:t>
            </a:r>
            <a:r>
              <a:rPr lang="fa-IR" dirty="0">
                <a:solidFill>
                  <a:schemeClr val="tx1"/>
                </a:solidFill>
                <a:cs typeface="B Nazanin" panose="00000400000000000000" pitchFamily="2" charset="-78"/>
              </a:rPr>
              <a:t>، حجم صدا، حتی شکل بیان و سرعت آن هم در دسته زبان بدن قرار می گیرد</a:t>
            </a:r>
            <a:r>
              <a:rPr lang="fa-IR" dirty="0" smtClean="0">
                <a:solidFill>
                  <a:schemeClr val="tx1"/>
                </a:solidFill>
                <a:cs typeface="B Nazanin" panose="00000400000000000000" pitchFamily="2" charset="-78"/>
              </a:rPr>
              <a:t>. بدون </a:t>
            </a:r>
            <a:r>
              <a:rPr lang="fa-IR" dirty="0">
                <a:solidFill>
                  <a:schemeClr val="tx1"/>
                </a:solidFill>
                <a:cs typeface="B Nazanin" panose="00000400000000000000" pitchFamily="2" charset="-78"/>
              </a:rPr>
              <a:t>این ویژگی کلام ما به شدت ضعیف و بدون تاثیر گذاری </a:t>
            </a:r>
            <a:r>
              <a:rPr lang="fa-IR" dirty="0" smtClean="0">
                <a:solidFill>
                  <a:schemeClr val="tx1"/>
                </a:solidFill>
                <a:cs typeface="B Nazanin" panose="00000400000000000000" pitchFamily="2" charset="-78"/>
              </a:rPr>
              <a:t>است.</a:t>
            </a:r>
          </a:p>
          <a:p>
            <a:pPr algn="r" rtl="1">
              <a:lnSpc>
                <a:spcPct val="150000"/>
              </a:lnSpc>
              <a:buFont typeface="Wingdings" panose="05000000000000000000" pitchFamily="2" charset="2"/>
              <a:buChar char="Ø"/>
            </a:pPr>
            <a:r>
              <a:rPr lang="fa-IR" dirty="0" smtClean="0">
                <a:solidFill>
                  <a:schemeClr val="tx1"/>
                </a:solidFill>
                <a:cs typeface="B Nazanin" panose="00000400000000000000" pitchFamily="2" charset="-78"/>
              </a:rPr>
              <a:t> </a:t>
            </a:r>
            <a:r>
              <a:rPr lang="fa-IR" dirty="0">
                <a:solidFill>
                  <a:schemeClr val="tx1"/>
                </a:solidFill>
                <a:cs typeface="B Nazanin" panose="00000400000000000000" pitchFamily="2" charset="-78"/>
              </a:rPr>
              <a:t>بخشی از زبان بدن ذاتی و بخش دیگر اکتسابی است</a:t>
            </a:r>
            <a:r>
              <a:rPr lang="fa-IR" dirty="0" smtClean="0">
                <a:solidFill>
                  <a:schemeClr val="tx1"/>
                </a:solidFill>
                <a:cs typeface="B Nazanin" panose="00000400000000000000" pitchFamily="2" charset="-78"/>
              </a:rPr>
              <a:t>.</a:t>
            </a:r>
          </a:p>
          <a:p>
            <a:pPr algn="r" rtl="1">
              <a:lnSpc>
                <a:spcPct val="150000"/>
              </a:lnSpc>
              <a:buFont typeface="Wingdings" panose="05000000000000000000" pitchFamily="2" charset="2"/>
              <a:buChar char="Ø"/>
            </a:pPr>
            <a:r>
              <a:rPr lang="fa-IR" dirty="0">
                <a:solidFill>
                  <a:schemeClr val="tx1"/>
                </a:solidFill>
                <a:cs typeface="B Nazanin" panose="00000400000000000000" pitchFamily="2" charset="-78"/>
              </a:rPr>
              <a:t>زبان بدن، یک زبان جهانی </a:t>
            </a:r>
            <a:r>
              <a:rPr lang="fa-IR" dirty="0" smtClean="0">
                <a:solidFill>
                  <a:schemeClr val="tx1"/>
                </a:solidFill>
                <a:cs typeface="B Nazanin" panose="00000400000000000000" pitchFamily="2" charset="-78"/>
              </a:rPr>
              <a:t>است.</a:t>
            </a:r>
            <a:endParaRPr lang="fa-IR" dirty="0">
              <a:solidFill>
                <a:schemeClr val="tx1"/>
              </a:solidFill>
              <a:cs typeface="B Nazanin" panose="00000400000000000000" pitchFamily="2" charset="-78"/>
            </a:endParaRPr>
          </a:p>
          <a:p>
            <a:pPr algn="r" rtl="1">
              <a:lnSpc>
                <a:spcPct val="150000"/>
              </a:lnSpc>
              <a:buFont typeface="Wingdings" panose="05000000000000000000" pitchFamily="2" charset="2"/>
              <a:buChar char="Ø"/>
            </a:pPr>
            <a:endParaRPr lang="en-US"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13</a:t>
            </a:fld>
            <a:endParaRPr lang="en-US"/>
          </a:p>
        </p:txBody>
      </p:sp>
    </p:spTree>
    <p:extLst>
      <p:ext uri="{BB962C8B-B14F-4D97-AF65-F5344CB8AC3E}">
        <p14:creationId xmlns:p14="http://schemas.microsoft.com/office/powerpoint/2010/main" val="333399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solidFill>
                  <a:srgbClr val="C00000"/>
                </a:solidFill>
                <a:cs typeface="B Titr" panose="00000700000000000000" pitchFamily="2" charset="-78"/>
              </a:rPr>
              <a:t>چرا زبان بدن مهم است؟</a:t>
            </a:r>
            <a:br>
              <a:rPr lang="fa-IR" sz="4000" dirty="0">
                <a:solidFill>
                  <a:srgbClr val="C00000"/>
                </a:solidFill>
                <a:cs typeface="B Titr" panose="00000700000000000000" pitchFamily="2" charset="-78"/>
              </a:rPr>
            </a:b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a:xfrm>
            <a:off x="1097280" y="1737359"/>
            <a:ext cx="10058400" cy="4400681"/>
          </a:xfrm>
        </p:spPr>
        <p:txBody>
          <a:bodyPr>
            <a:normAutofit lnSpcReduction="10000"/>
          </a:bodyPr>
          <a:lstStyle/>
          <a:p>
            <a:pPr algn="justLow" rtl="1" fontAlgn="base">
              <a:lnSpc>
                <a:spcPct val="150000"/>
              </a:lnSpc>
              <a:buFont typeface="Wingdings" panose="05000000000000000000" pitchFamily="2" charset="2"/>
              <a:buChar char="§"/>
            </a:pPr>
            <a:r>
              <a:rPr lang="fa-IR" b="1" dirty="0">
                <a:solidFill>
                  <a:schemeClr val="tx1"/>
                </a:solidFill>
                <a:cs typeface="B Nazanin" panose="00000400000000000000" pitchFamily="2" charset="-78"/>
              </a:rPr>
              <a:t>اولین پیام </a:t>
            </a:r>
            <a:r>
              <a:rPr lang="fa-IR" dirty="0">
                <a:solidFill>
                  <a:schemeClr val="tx1"/>
                </a:solidFill>
                <a:cs typeface="B Nazanin" panose="00000400000000000000" pitchFamily="2" charset="-78"/>
              </a:rPr>
              <a:t>مهم زبان بدن، پیام شما به خودتان است! مثلاً شما وقتی زبان بدن یک انسان افسرده را به خود می گیرید، به مغزتان پیغام می دهید که من حالم خوب نیست</a:t>
            </a:r>
            <a:r>
              <a:rPr lang="fa-IR" dirty="0" smtClean="0">
                <a:solidFill>
                  <a:schemeClr val="tx1"/>
                </a:solidFill>
                <a:cs typeface="B Nazanin" panose="00000400000000000000" pitchFamily="2" charset="-78"/>
              </a:rPr>
              <a:t>! شما </a:t>
            </a:r>
            <a:r>
              <a:rPr lang="fa-IR" dirty="0">
                <a:solidFill>
                  <a:schemeClr val="tx1"/>
                </a:solidFill>
                <a:cs typeface="B Nazanin" panose="00000400000000000000" pitchFamily="2" charset="-78"/>
              </a:rPr>
              <a:t>می توانید از این اتفاق بیشترین بهره ممکن را ببرید و زبان بدن یک فرد قدرتمند و سرحال را به خودتان بگیرید تا مغزتان تصور کند شما بسیار پر انرژی هستید. تحقیقات ثابت کرده که زبان بدن، در روح افراد هم بسیار مهم و مؤثر است.</a:t>
            </a:r>
          </a:p>
          <a:p>
            <a:pPr algn="justLow" rtl="1" fontAlgn="base">
              <a:lnSpc>
                <a:spcPct val="150000"/>
              </a:lnSpc>
              <a:buFont typeface="Wingdings" panose="05000000000000000000" pitchFamily="2" charset="2"/>
              <a:buChar char="§"/>
            </a:pPr>
            <a:r>
              <a:rPr lang="fa-IR" b="1" dirty="0" smtClean="0">
                <a:solidFill>
                  <a:schemeClr val="tx1"/>
                </a:solidFill>
                <a:cs typeface="B Nazanin" panose="00000400000000000000" pitchFamily="2" charset="-78"/>
              </a:rPr>
              <a:t>دومین </a:t>
            </a:r>
            <a:r>
              <a:rPr lang="fa-IR" b="1" dirty="0">
                <a:solidFill>
                  <a:schemeClr val="tx1"/>
                </a:solidFill>
                <a:cs typeface="B Nazanin" panose="00000400000000000000" pitchFamily="2" charset="-78"/>
              </a:rPr>
              <a:t>پیام </a:t>
            </a:r>
            <a:r>
              <a:rPr lang="fa-IR" dirty="0">
                <a:solidFill>
                  <a:schemeClr val="tx1"/>
                </a:solidFill>
                <a:cs typeface="B Nazanin" panose="00000400000000000000" pitchFamily="2" charset="-78"/>
              </a:rPr>
              <a:t>ما به وسیله زبان بدن، به مخاطبین مقابلمان است. به طور مثال شما با زبان بدن خود این مطلب را به مخاطب بیان می کنید که من به تو اعتماد ندارم، تو را قبول ندارم، تو آدم خوبی نیستی و… پیام های بسیار دیگری هم می توانید به دیگران به وسیله زبان بدنتان انتقال دهید.</a:t>
            </a:r>
          </a:p>
          <a:p>
            <a:pPr algn="justLow" rtl="1" fontAlgn="base">
              <a:lnSpc>
                <a:spcPct val="150000"/>
              </a:lnSpc>
              <a:buFont typeface="Wingdings" panose="05000000000000000000" pitchFamily="2" charset="2"/>
              <a:buChar char="§"/>
            </a:pPr>
            <a:r>
              <a:rPr lang="fa-IR" b="1" dirty="0">
                <a:solidFill>
                  <a:schemeClr val="tx1"/>
                </a:solidFill>
                <a:cs typeface="B Nazanin" panose="00000400000000000000" pitchFamily="2" charset="-78"/>
              </a:rPr>
              <a:t>سومین پیام </a:t>
            </a:r>
            <a:r>
              <a:rPr lang="fa-IR" dirty="0">
                <a:solidFill>
                  <a:schemeClr val="tx1"/>
                </a:solidFill>
                <a:cs typeface="B Nazanin" panose="00000400000000000000" pitchFamily="2" charset="-78"/>
              </a:rPr>
              <a:t>هم، پیام طرف مقابل به شماست. در هر ارتباطی که داشته باشید، قبل از این که طرف مقابلتان نکته ای به شما بیان کند، می توانید به وسیله زبان بدن او متوجه شوید که چه خواسته ای از شما دارد یا چه رفتاری در برابر شما از خود بروز می دهد.</a:t>
            </a:r>
          </a:p>
          <a:p>
            <a:pPr algn="justLow" rtl="1">
              <a:lnSpc>
                <a:spcPct val="150000"/>
              </a:lnSpc>
              <a:buFont typeface="Wingdings" panose="05000000000000000000" pitchFamily="2" charset="2"/>
              <a:buChar char="§"/>
            </a:pPr>
            <a:endParaRPr lang="en-US"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14</a:t>
            </a:fld>
            <a:endParaRPr lang="en-US"/>
          </a:p>
        </p:txBody>
      </p:sp>
    </p:spTree>
    <p:extLst>
      <p:ext uri="{BB962C8B-B14F-4D97-AF65-F5344CB8AC3E}">
        <p14:creationId xmlns:p14="http://schemas.microsoft.com/office/powerpoint/2010/main" val="3064406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226887"/>
          </a:xfrm>
        </p:spPr>
        <p:txBody>
          <a:bodyPr>
            <a:normAutofit/>
          </a:bodyPr>
          <a:lstStyle/>
          <a:p>
            <a:pPr algn="ctr" rtl="1"/>
            <a:r>
              <a:rPr lang="fa-IR" sz="4000" dirty="0">
                <a:solidFill>
                  <a:srgbClr val="C00000"/>
                </a:solidFill>
                <a:cs typeface="B Titr" panose="00000700000000000000" pitchFamily="2" charset="-78"/>
              </a:rPr>
              <a:t>برخی نشانه های اشتیاق و علاقه </a:t>
            </a:r>
            <a:r>
              <a:rPr lang="fa-IR" sz="4000" dirty="0" smtClean="0">
                <a:solidFill>
                  <a:srgbClr val="C00000"/>
                </a:solidFill>
                <a:cs typeface="B Titr" panose="00000700000000000000" pitchFamily="2" charset="-78"/>
              </a:rPr>
              <a:t>در زبان بدن</a:t>
            </a: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lstStyle/>
          <a:p>
            <a:pPr algn="r" rtl="1" fontAlgn="base">
              <a:buFont typeface="Wingdings" panose="05000000000000000000" pitchFamily="2" charset="2"/>
              <a:buChar char="v"/>
            </a:pPr>
            <a:r>
              <a:rPr lang="fa-IR" dirty="0">
                <a:solidFill>
                  <a:schemeClr val="tx1"/>
                </a:solidFill>
                <a:cs typeface="B Nazanin" panose="00000400000000000000" pitchFamily="2" charset="-78"/>
              </a:rPr>
              <a:t>شخص جوری می نشیند که بدنش به سمت شما متمایل باشد</a:t>
            </a:r>
          </a:p>
          <a:p>
            <a:pPr algn="r" rtl="1" fontAlgn="base">
              <a:buFont typeface="Wingdings" panose="05000000000000000000" pitchFamily="2" charset="2"/>
              <a:buChar char="v"/>
            </a:pPr>
            <a:r>
              <a:rPr lang="fa-IR" dirty="0">
                <a:solidFill>
                  <a:schemeClr val="tx1"/>
                </a:solidFill>
                <a:cs typeface="B Nazanin" panose="00000400000000000000" pitchFamily="2" charset="-78"/>
              </a:rPr>
              <a:t>ارتباط چشمی را حفظ می کند</a:t>
            </a:r>
          </a:p>
          <a:p>
            <a:pPr algn="r" rtl="1" fontAlgn="base">
              <a:buFont typeface="Wingdings" panose="05000000000000000000" pitchFamily="2" charset="2"/>
              <a:buChar char="v"/>
            </a:pPr>
            <a:r>
              <a:rPr lang="fa-IR" dirty="0">
                <a:solidFill>
                  <a:schemeClr val="tx1"/>
                </a:solidFill>
                <a:cs typeface="B Nazanin" panose="00000400000000000000" pitchFamily="2" charset="-78"/>
              </a:rPr>
              <a:t>نگاه هوشیاری دارد که حاکی از حضور ذهن او پیش شماست</a:t>
            </a:r>
          </a:p>
          <a:p>
            <a:pPr algn="r" rtl="1" fontAlgn="base">
              <a:buFont typeface="Wingdings" panose="05000000000000000000" pitchFamily="2" charset="2"/>
              <a:buChar char="v"/>
            </a:pPr>
            <a:r>
              <a:rPr lang="fa-IR" dirty="0">
                <a:solidFill>
                  <a:schemeClr val="tx1"/>
                </a:solidFill>
                <a:cs typeface="B Nazanin" panose="00000400000000000000" pitchFamily="2" charset="-78"/>
              </a:rPr>
              <a:t>راحت و آسوده می نشیند یا می ایستد</a:t>
            </a:r>
          </a:p>
          <a:p>
            <a:pPr algn="r" rtl="1" fontAlgn="base">
              <a:buFont typeface="Wingdings" panose="05000000000000000000" pitchFamily="2" charset="2"/>
              <a:buChar char="v"/>
            </a:pPr>
            <a:r>
              <a:rPr lang="fa-IR" dirty="0">
                <a:solidFill>
                  <a:schemeClr val="tx1"/>
                </a:solidFill>
                <a:cs typeface="B Nazanin" panose="00000400000000000000" pitchFamily="2" charset="-78"/>
              </a:rPr>
              <a:t>هنگام گفت و گو آزادانه دست هایش را حرکت می دهد و بیشتر کف دستانش را نشان می دهد (این می تواند نشانه صداقت فرد هم باشد.)</a:t>
            </a:r>
          </a:p>
          <a:p>
            <a:pPr algn="r" rtl="1" fontAlgn="base">
              <a:buFont typeface="Wingdings" panose="05000000000000000000" pitchFamily="2" charset="2"/>
              <a:buChar char="v"/>
            </a:pPr>
            <a:r>
              <a:rPr lang="fa-IR" dirty="0">
                <a:solidFill>
                  <a:schemeClr val="tx1"/>
                </a:solidFill>
                <a:cs typeface="B Nazanin" panose="00000400000000000000" pitchFamily="2" charset="-78"/>
              </a:rPr>
              <a:t>با حرکت سر صحبت های شما را تائید می کند</a:t>
            </a:r>
          </a:p>
          <a:p>
            <a:pPr algn="r" rtl="1" fontAlgn="base">
              <a:buFont typeface="Wingdings" panose="05000000000000000000" pitchFamily="2" charset="2"/>
              <a:buChar char="v"/>
            </a:pPr>
            <a:r>
              <a:rPr lang="fa-IR" dirty="0">
                <a:solidFill>
                  <a:schemeClr val="tx1"/>
                </a:solidFill>
                <a:cs typeface="B Nazanin" panose="00000400000000000000" pitchFamily="2" charset="-78"/>
              </a:rPr>
              <a:t>لبخند زدنش بیش از چند ثانیه طول می کشد و سریع محو نمی شود</a:t>
            </a:r>
          </a:p>
          <a:p>
            <a:pPr algn="r" rtl="1">
              <a:buFont typeface="Wingdings" panose="05000000000000000000" pitchFamily="2" charset="2"/>
              <a:buChar char="v"/>
            </a:pPr>
            <a:endParaRPr lang="en-US"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15</a:t>
            </a:fld>
            <a:endParaRPr lang="en-US"/>
          </a:p>
        </p:txBody>
      </p:sp>
    </p:spTree>
    <p:extLst>
      <p:ext uri="{BB962C8B-B14F-4D97-AF65-F5344CB8AC3E}">
        <p14:creationId xmlns:p14="http://schemas.microsoft.com/office/powerpoint/2010/main" val="3662523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174335"/>
          </a:xfrm>
        </p:spPr>
        <p:txBody>
          <a:bodyPr>
            <a:normAutofit/>
          </a:bodyPr>
          <a:lstStyle/>
          <a:p>
            <a:pPr algn="ctr" rtl="1"/>
            <a:r>
              <a:rPr lang="fa-IR" sz="4000" dirty="0">
                <a:solidFill>
                  <a:srgbClr val="C00000"/>
                </a:solidFill>
                <a:cs typeface="B Titr" panose="00000700000000000000" pitchFamily="2" charset="-78"/>
              </a:rPr>
              <a:t>برخی نشانه های کلافگی و عدم </a:t>
            </a:r>
            <a:r>
              <a:rPr lang="fa-IR" sz="4000" dirty="0" smtClean="0">
                <a:solidFill>
                  <a:srgbClr val="C00000"/>
                </a:solidFill>
                <a:cs typeface="B Titr" panose="00000700000000000000" pitchFamily="2" charset="-78"/>
              </a:rPr>
              <a:t>تمایل در زبان بدن</a:t>
            </a: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lstStyle/>
          <a:p>
            <a:pPr lvl="0" algn="r" rtl="1" fontAlgn="base">
              <a:lnSpc>
                <a:spcPct val="150000"/>
              </a:lnSpc>
              <a:buFont typeface="Wingdings" panose="05000000000000000000" pitchFamily="2" charset="2"/>
              <a:buChar char="v"/>
            </a:pPr>
            <a:r>
              <a:rPr lang="ar-SA" dirty="0">
                <a:solidFill>
                  <a:schemeClr val="tx1"/>
                </a:solidFill>
                <a:cs typeface="B Nazanin" panose="00000400000000000000" pitchFamily="2" charset="-78"/>
              </a:rPr>
              <a:t>شخص به یک نقطه خیره می شود و سرش را پایین می اندازد</a:t>
            </a:r>
            <a:endParaRPr lang="en-US" dirty="0">
              <a:solidFill>
                <a:schemeClr val="tx1"/>
              </a:solidFill>
              <a:cs typeface="B Nazanin" panose="00000400000000000000" pitchFamily="2" charset="-78"/>
            </a:endParaRPr>
          </a:p>
          <a:p>
            <a:pPr lvl="0" algn="r" rtl="1" fontAlgn="base">
              <a:lnSpc>
                <a:spcPct val="150000"/>
              </a:lnSpc>
              <a:buFont typeface="Wingdings" panose="05000000000000000000" pitchFamily="2" charset="2"/>
              <a:buChar char="v"/>
            </a:pPr>
            <a:r>
              <a:rPr lang="ar-SA" dirty="0">
                <a:solidFill>
                  <a:schemeClr val="tx1"/>
                </a:solidFill>
                <a:cs typeface="B Nazanin" panose="00000400000000000000" pitchFamily="2" charset="-78"/>
              </a:rPr>
              <a:t>مدام ساعت، تلفن همراه و… را چک می کند</a:t>
            </a:r>
            <a:endParaRPr lang="en-US" dirty="0">
              <a:solidFill>
                <a:schemeClr val="tx1"/>
              </a:solidFill>
              <a:cs typeface="B Nazanin" panose="00000400000000000000" pitchFamily="2" charset="-78"/>
            </a:endParaRPr>
          </a:p>
          <a:p>
            <a:pPr lvl="0" algn="r" rtl="1" fontAlgn="base">
              <a:lnSpc>
                <a:spcPct val="150000"/>
              </a:lnSpc>
              <a:buFont typeface="Wingdings" panose="05000000000000000000" pitchFamily="2" charset="2"/>
              <a:buChar char="v"/>
            </a:pPr>
            <a:r>
              <a:rPr lang="ar-SA" dirty="0">
                <a:solidFill>
                  <a:schemeClr val="tx1"/>
                </a:solidFill>
                <a:cs typeface="B Nazanin" panose="00000400000000000000" pitchFamily="2" charset="-78"/>
              </a:rPr>
              <a:t>دستانش را مشت می کند یا با انگشتانش بازی می کند</a:t>
            </a:r>
            <a:endParaRPr lang="en-US" dirty="0">
              <a:solidFill>
                <a:schemeClr val="tx1"/>
              </a:solidFill>
              <a:cs typeface="B Nazanin" panose="00000400000000000000" pitchFamily="2" charset="-78"/>
            </a:endParaRPr>
          </a:p>
          <a:p>
            <a:pPr lvl="0" algn="r" rtl="1" fontAlgn="base">
              <a:lnSpc>
                <a:spcPct val="150000"/>
              </a:lnSpc>
              <a:buFont typeface="Wingdings" panose="05000000000000000000" pitchFamily="2" charset="2"/>
              <a:buChar char="v"/>
            </a:pPr>
            <a:r>
              <a:rPr lang="ar-SA" dirty="0">
                <a:solidFill>
                  <a:schemeClr val="tx1"/>
                </a:solidFill>
                <a:cs typeface="B Nazanin" panose="00000400000000000000" pitchFamily="2" charset="-78"/>
              </a:rPr>
              <a:t>دست به سینه می شود</a:t>
            </a:r>
            <a:endParaRPr lang="en-US" dirty="0">
              <a:solidFill>
                <a:schemeClr val="tx1"/>
              </a:solidFill>
              <a:cs typeface="B Nazanin" panose="00000400000000000000" pitchFamily="2" charset="-78"/>
            </a:endParaRPr>
          </a:p>
          <a:p>
            <a:pPr lvl="0" algn="r" rtl="1" fontAlgn="base">
              <a:lnSpc>
                <a:spcPct val="150000"/>
              </a:lnSpc>
              <a:buFont typeface="Wingdings" panose="05000000000000000000" pitchFamily="2" charset="2"/>
              <a:buChar char="v"/>
            </a:pPr>
            <a:r>
              <a:rPr lang="ar-SA" dirty="0">
                <a:solidFill>
                  <a:schemeClr val="tx1"/>
                </a:solidFill>
                <a:cs typeface="B Nazanin" panose="00000400000000000000" pitchFamily="2" charset="-78"/>
              </a:rPr>
              <a:t>بدنش در حالت ایستاده و نشسته به سمت مخالف شما متمایل است</a:t>
            </a:r>
            <a:endParaRPr lang="en-US" dirty="0">
              <a:solidFill>
                <a:schemeClr val="tx1"/>
              </a:solidFill>
              <a:cs typeface="B Nazanin" panose="00000400000000000000" pitchFamily="2" charset="-78"/>
            </a:endParaRPr>
          </a:p>
          <a:p>
            <a:pPr lvl="0" algn="r" rtl="1" fontAlgn="base">
              <a:lnSpc>
                <a:spcPct val="150000"/>
              </a:lnSpc>
              <a:buFont typeface="Wingdings" panose="05000000000000000000" pitchFamily="2" charset="2"/>
              <a:buChar char="v"/>
            </a:pPr>
            <a:r>
              <a:rPr lang="ar-SA" dirty="0">
                <a:solidFill>
                  <a:schemeClr val="tx1"/>
                </a:solidFill>
                <a:cs typeface="B Nazanin" panose="00000400000000000000" pitchFamily="2" charset="-78"/>
              </a:rPr>
              <a:t>هرازگاه نفس های عمیق می کشد</a:t>
            </a:r>
            <a:endParaRPr lang="en-US" dirty="0">
              <a:solidFill>
                <a:schemeClr val="tx1"/>
              </a:solidFill>
              <a:cs typeface="B Nazanin" panose="00000400000000000000" pitchFamily="2" charset="-78"/>
            </a:endParaRPr>
          </a:p>
          <a:p>
            <a:pPr algn="r">
              <a:lnSpc>
                <a:spcPct val="150000"/>
              </a:lnSpc>
              <a:buFont typeface="Wingdings" panose="05000000000000000000" pitchFamily="2" charset="2"/>
              <a:buChar char="v"/>
            </a:pPr>
            <a:endParaRPr lang="en-US"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16</a:t>
            </a:fld>
            <a:endParaRPr lang="en-US"/>
          </a:p>
        </p:txBody>
      </p:sp>
    </p:spTree>
    <p:extLst>
      <p:ext uri="{BB962C8B-B14F-4D97-AF65-F5344CB8AC3E}">
        <p14:creationId xmlns:p14="http://schemas.microsoft.com/office/powerpoint/2010/main" val="4206062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a:solidFill>
                  <a:srgbClr val="C00000"/>
                </a:solidFill>
                <a:cs typeface="B Titr" panose="00000700000000000000" pitchFamily="2" charset="-78"/>
              </a:rPr>
              <a:t>اهمیت زبان بدن در تدریس</a:t>
            </a:r>
            <a:br>
              <a:rPr lang="fa-IR" sz="4000" dirty="0">
                <a:solidFill>
                  <a:srgbClr val="C00000"/>
                </a:solidFill>
                <a:cs typeface="B Titr" panose="00000700000000000000" pitchFamily="2" charset="-78"/>
              </a:rPr>
            </a:b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lstStyle/>
          <a:p>
            <a:pPr algn="r" rtl="1" fontAlgn="base">
              <a:lnSpc>
                <a:spcPct val="150000"/>
              </a:lnSpc>
              <a:buFont typeface="Wingdings" panose="05000000000000000000" pitchFamily="2" charset="2"/>
              <a:buChar char="v"/>
            </a:pPr>
            <a:r>
              <a:rPr lang="fa-IR" dirty="0">
                <a:solidFill>
                  <a:schemeClr val="tx1"/>
                </a:solidFill>
                <a:cs typeface="B Nazanin" panose="00000400000000000000" pitchFamily="2" charset="-78"/>
              </a:rPr>
              <a:t>تشخیص </a:t>
            </a:r>
            <a:r>
              <a:rPr lang="fa-IR" dirty="0" smtClean="0">
                <a:solidFill>
                  <a:schemeClr val="tx1"/>
                </a:solidFill>
                <a:cs typeface="B Nazanin" panose="00000400000000000000" pitchFamily="2" charset="-78"/>
              </a:rPr>
              <a:t>میزان </a:t>
            </a:r>
            <a:r>
              <a:rPr lang="fa-IR" dirty="0">
                <a:solidFill>
                  <a:schemeClr val="tx1"/>
                </a:solidFill>
                <a:cs typeface="B Nazanin" panose="00000400000000000000" pitchFamily="2" charset="-78"/>
              </a:rPr>
              <a:t>یادگیری </a:t>
            </a:r>
            <a:r>
              <a:rPr lang="fa-IR" dirty="0" smtClean="0">
                <a:solidFill>
                  <a:schemeClr val="tx1"/>
                </a:solidFill>
                <a:cs typeface="B Nazanin" panose="00000400000000000000" pitchFamily="2" charset="-78"/>
              </a:rPr>
              <a:t>مخاطبان</a:t>
            </a:r>
          </a:p>
          <a:p>
            <a:pPr algn="r" rtl="1" fontAlgn="base">
              <a:lnSpc>
                <a:spcPct val="150000"/>
              </a:lnSpc>
              <a:buFont typeface="Wingdings" panose="05000000000000000000" pitchFamily="2" charset="2"/>
              <a:buChar char="v"/>
            </a:pPr>
            <a:r>
              <a:rPr lang="fa-IR" dirty="0" smtClean="0">
                <a:solidFill>
                  <a:schemeClr val="tx1"/>
                </a:solidFill>
                <a:cs typeface="B Nazanin" panose="00000400000000000000" pitchFamily="2" charset="-78"/>
              </a:rPr>
              <a:t>توجه به </a:t>
            </a:r>
            <a:r>
              <a:rPr lang="fa-IR" dirty="0">
                <a:solidFill>
                  <a:schemeClr val="tx1"/>
                </a:solidFill>
                <a:cs typeface="B Nazanin" panose="00000400000000000000" pitchFamily="2" charset="-78"/>
              </a:rPr>
              <a:t>درجه تمرکز و </a:t>
            </a:r>
            <a:r>
              <a:rPr lang="fa-IR" dirty="0" smtClean="0">
                <a:solidFill>
                  <a:schemeClr val="tx1"/>
                </a:solidFill>
                <a:cs typeface="B Nazanin" panose="00000400000000000000" pitchFamily="2" charset="-78"/>
              </a:rPr>
              <a:t>حواس </a:t>
            </a:r>
            <a:r>
              <a:rPr lang="fa-IR" dirty="0">
                <a:solidFill>
                  <a:schemeClr val="tx1"/>
                </a:solidFill>
                <a:cs typeface="B Nazanin" panose="00000400000000000000" pitchFamily="2" charset="-78"/>
              </a:rPr>
              <a:t>مخاطبان</a:t>
            </a:r>
            <a:endParaRPr lang="fa-IR" dirty="0" smtClean="0">
              <a:solidFill>
                <a:schemeClr val="tx1"/>
              </a:solidFill>
              <a:cs typeface="B Nazanin" panose="00000400000000000000" pitchFamily="2" charset="-78"/>
            </a:endParaRPr>
          </a:p>
          <a:p>
            <a:pPr algn="r" rtl="1" fontAlgn="base">
              <a:lnSpc>
                <a:spcPct val="150000"/>
              </a:lnSpc>
              <a:buFont typeface="Wingdings" panose="05000000000000000000" pitchFamily="2" charset="2"/>
              <a:buChar char="v"/>
            </a:pPr>
            <a:r>
              <a:rPr lang="fa-IR" dirty="0">
                <a:solidFill>
                  <a:schemeClr val="tx1"/>
                </a:solidFill>
                <a:cs typeface="B Nazanin" panose="00000400000000000000" pitchFamily="2" charset="-78"/>
              </a:rPr>
              <a:t>تشخیص</a:t>
            </a:r>
            <a:r>
              <a:rPr lang="fa-IR" dirty="0" smtClean="0">
                <a:solidFill>
                  <a:schemeClr val="tx1"/>
                </a:solidFill>
                <a:cs typeface="B Nazanin" panose="00000400000000000000" pitchFamily="2" charset="-78"/>
              </a:rPr>
              <a:t> </a:t>
            </a:r>
            <a:r>
              <a:rPr lang="fa-IR" dirty="0">
                <a:solidFill>
                  <a:schemeClr val="tx1"/>
                </a:solidFill>
                <a:cs typeface="B Nazanin" panose="00000400000000000000" pitchFamily="2" charset="-78"/>
              </a:rPr>
              <a:t>صداقت و عدم صداقت </a:t>
            </a:r>
            <a:r>
              <a:rPr lang="fa-IR" dirty="0" smtClean="0">
                <a:solidFill>
                  <a:schemeClr val="tx1"/>
                </a:solidFill>
                <a:cs typeface="B Nazanin" panose="00000400000000000000" pitchFamily="2" charset="-78"/>
              </a:rPr>
              <a:t>مخاطب</a:t>
            </a:r>
          </a:p>
          <a:p>
            <a:pPr algn="r" rtl="1" fontAlgn="base">
              <a:lnSpc>
                <a:spcPct val="150000"/>
              </a:lnSpc>
              <a:buFont typeface="Wingdings" panose="05000000000000000000" pitchFamily="2" charset="2"/>
              <a:buChar char="v"/>
            </a:pPr>
            <a:r>
              <a:rPr lang="fa-IR" dirty="0" smtClean="0">
                <a:solidFill>
                  <a:schemeClr val="tx1"/>
                </a:solidFill>
                <a:cs typeface="B Nazanin" panose="00000400000000000000" pitchFamily="2" charset="-78"/>
              </a:rPr>
              <a:t>توجه به ظاهر و زبان بدن خود برای ایجاد بیشترین تاثیر در مخاطبان</a:t>
            </a:r>
          </a:p>
          <a:p>
            <a:pPr marL="0" indent="0" algn="r" rtl="1" fontAlgn="base">
              <a:buNone/>
            </a:pPr>
            <a:endParaRPr lang="fa-IR" dirty="0" smtClean="0">
              <a:solidFill>
                <a:schemeClr val="tx1"/>
              </a:solidFill>
              <a:cs typeface="B Nazanin" panose="00000400000000000000" pitchFamily="2" charset="-78"/>
            </a:endParaRPr>
          </a:p>
          <a:p>
            <a:pPr algn="r" rtl="1">
              <a:lnSpc>
                <a:spcPct val="150000"/>
              </a:lnSpc>
            </a:pPr>
            <a:r>
              <a:rPr lang="fa-IR" dirty="0">
                <a:solidFill>
                  <a:schemeClr val="tx1"/>
                </a:solidFill>
                <a:cs typeface="B Nazanin" panose="00000400000000000000" pitchFamily="2" charset="-78"/>
              </a:rPr>
              <a:t>با همه این تفاسیر، </a:t>
            </a:r>
            <a:r>
              <a:rPr lang="fa-IR" dirty="0" smtClean="0">
                <a:solidFill>
                  <a:schemeClr val="tx1"/>
                </a:solidFill>
                <a:cs typeface="B Nazanin" panose="00000400000000000000" pitchFamily="2" charset="-78"/>
              </a:rPr>
              <a:t>مدرسی که </a:t>
            </a:r>
            <a:r>
              <a:rPr lang="fa-IR" dirty="0">
                <a:solidFill>
                  <a:schemeClr val="tx1"/>
                </a:solidFill>
                <a:cs typeface="B Nazanin" panose="00000400000000000000" pitchFamily="2" charset="-78"/>
              </a:rPr>
              <a:t>از زبان بدن به خوبی آگاه نباشد؛ به نظر شما </a:t>
            </a:r>
            <a:r>
              <a:rPr lang="fa-IR" dirty="0" smtClean="0">
                <a:solidFill>
                  <a:schemeClr val="tx1"/>
                </a:solidFill>
                <a:cs typeface="B Nazanin" panose="00000400000000000000" pitchFamily="2" charset="-78"/>
              </a:rPr>
              <a:t>می تواند </a:t>
            </a:r>
            <a:r>
              <a:rPr lang="fa-IR" dirty="0">
                <a:solidFill>
                  <a:schemeClr val="tx1"/>
                </a:solidFill>
                <a:cs typeface="B Nazanin" panose="00000400000000000000" pitchFamily="2" charset="-78"/>
              </a:rPr>
              <a:t>تدریس خوبی داشته باشد و </a:t>
            </a:r>
            <a:r>
              <a:rPr lang="fa-IR" dirty="0" smtClean="0">
                <a:solidFill>
                  <a:schemeClr val="tx1"/>
                </a:solidFill>
                <a:cs typeface="B Nazanin" panose="00000400000000000000" pitchFamily="2" charset="-78"/>
              </a:rPr>
              <a:t>به </a:t>
            </a:r>
            <a:r>
              <a:rPr lang="fa-IR" dirty="0">
                <a:solidFill>
                  <a:schemeClr val="tx1"/>
                </a:solidFill>
                <a:cs typeface="B Nazanin" panose="00000400000000000000" pitchFamily="2" charset="-78"/>
              </a:rPr>
              <a:t>مدرس خوبی تبدیل شود</a:t>
            </a:r>
            <a:r>
              <a:rPr lang="fa-IR" dirty="0" smtClean="0">
                <a:solidFill>
                  <a:schemeClr val="tx1"/>
                </a:solidFill>
                <a:cs typeface="B Nazanin" panose="00000400000000000000" pitchFamily="2" charset="-78"/>
              </a:rPr>
              <a:t>؟</a:t>
            </a:r>
            <a:endParaRPr lang="en-US"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17</a:t>
            </a:fld>
            <a:endParaRPr lang="en-US"/>
          </a:p>
        </p:txBody>
      </p:sp>
    </p:spTree>
    <p:extLst>
      <p:ext uri="{BB962C8B-B14F-4D97-AF65-F5344CB8AC3E}">
        <p14:creationId xmlns:p14="http://schemas.microsoft.com/office/powerpoint/2010/main" val="20881196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altLang="en-US" sz="4000" b="1" dirty="0">
                <a:solidFill>
                  <a:srgbClr val="C00000"/>
                </a:solidFill>
                <a:cs typeface="B Titr" panose="00000700000000000000" pitchFamily="2" charset="-78"/>
              </a:rPr>
              <a:t>انواع ارتباط غیرکلامی : </a:t>
            </a:r>
            <a:r>
              <a:rPr lang="fa-IR" altLang="en-US" sz="4000" b="1" dirty="0">
                <a:solidFill>
                  <a:srgbClr val="C00000"/>
                </a:solidFill>
                <a:cs typeface="B Titr" panose="00000700000000000000" pitchFamily="2" charset="-78"/>
              </a:rPr>
              <a:t/>
            </a:r>
            <a:br>
              <a:rPr lang="fa-IR" altLang="en-US" sz="4000" b="1" dirty="0">
                <a:solidFill>
                  <a:srgbClr val="C00000"/>
                </a:solidFill>
                <a:cs typeface="B Titr" panose="00000700000000000000" pitchFamily="2" charset="-78"/>
              </a:rPr>
            </a:br>
            <a:endParaRPr lang="en-US" sz="4000" dirty="0">
              <a:solidFill>
                <a:srgbClr val="C00000"/>
              </a:solidFill>
              <a:cs typeface="B Titr" panose="00000700000000000000" pitchFamily="2" charset="-78"/>
            </a:endParaRPr>
          </a:p>
        </p:txBody>
      </p:sp>
      <p:sp>
        <p:nvSpPr>
          <p:cNvPr id="3" name="Content Placeholder 2"/>
          <p:cNvSpPr>
            <a:spLocks noGrp="1"/>
          </p:cNvSpPr>
          <p:nvPr>
            <p:ph sz="half" idx="1"/>
          </p:nvPr>
        </p:nvSpPr>
        <p:spPr/>
        <p:txBody>
          <a:bodyPr/>
          <a:lstStyle/>
          <a:p>
            <a:pPr algn="r" rtl="1">
              <a:lnSpc>
                <a:spcPct val="150000"/>
              </a:lnSpc>
              <a:buFont typeface="Wingdings" panose="05000000000000000000" pitchFamily="2" charset="2"/>
              <a:buChar char="§"/>
            </a:pPr>
            <a:r>
              <a:rPr lang="ar-SA" altLang="en-US" b="1" dirty="0">
                <a:cs typeface="B Nazanin" panose="00000400000000000000" pitchFamily="2" charset="-78"/>
              </a:rPr>
              <a:t>ژست های بدنی </a:t>
            </a:r>
            <a:endParaRPr lang="fa-IR" altLang="en-US" b="1" dirty="0">
              <a:cs typeface="B Nazanin" panose="00000400000000000000" pitchFamily="2" charset="-78"/>
            </a:endParaRPr>
          </a:p>
          <a:p>
            <a:pPr algn="r" rtl="1">
              <a:lnSpc>
                <a:spcPct val="150000"/>
              </a:lnSpc>
              <a:buFont typeface="Wingdings" panose="05000000000000000000" pitchFamily="2" charset="2"/>
              <a:buChar char="§"/>
            </a:pPr>
            <a:r>
              <a:rPr lang="ar-SA" altLang="en-US" b="1" dirty="0">
                <a:cs typeface="B Nazanin" panose="00000400000000000000" pitchFamily="2" charset="-78"/>
              </a:rPr>
              <a:t>حرکات سر و چهره ( ابرو ـ دهان و .. )</a:t>
            </a:r>
            <a:endParaRPr lang="fa-IR" altLang="en-US" b="1" dirty="0">
              <a:cs typeface="B Nazanin" panose="00000400000000000000" pitchFamily="2" charset="-78"/>
            </a:endParaRPr>
          </a:p>
          <a:p>
            <a:pPr algn="r" rtl="1">
              <a:lnSpc>
                <a:spcPct val="150000"/>
              </a:lnSpc>
              <a:buFont typeface="Wingdings" panose="05000000000000000000" pitchFamily="2" charset="2"/>
              <a:buChar char="§"/>
            </a:pPr>
            <a:r>
              <a:rPr lang="ar-SA" altLang="en-US" b="1" dirty="0">
                <a:cs typeface="B Nazanin" panose="00000400000000000000" pitchFamily="2" charset="-78"/>
              </a:rPr>
              <a:t> تماس </a:t>
            </a:r>
            <a:endParaRPr lang="fa-IR" altLang="en-US" b="1" dirty="0">
              <a:cs typeface="B Nazanin" panose="00000400000000000000" pitchFamily="2" charset="-78"/>
            </a:endParaRPr>
          </a:p>
          <a:p>
            <a:pPr algn="r" rtl="1">
              <a:lnSpc>
                <a:spcPct val="150000"/>
              </a:lnSpc>
              <a:buFont typeface="Wingdings" panose="05000000000000000000" pitchFamily="2" charset="2"/>
              <a:buChar char="§"/>
            </a:pPr>
            <a:r>
              <a:rPr lang="ar-SA" altLang="en-US" b="1" dirty="0">
                <a:cs typeface="B Nazanin" panose="00000400000000000000" pitchFamily="2" charset="-78"/>
              </a:rPr>
              <a:t>فاصله فیزیکی </a:t>
            </a:r>
            <a:endParaRPr lang="fa-IR" altLang="en-US" b="1" dirty="0">
              <a:cs typeface="B Nazanin" panose="00000400000000000000" pitchFamily="2" charset="-78"/>
            </a:endParaRPr>
          </a:p>
          <a:p>
            <a:endParaRPr lang="en-US" dirty="0">
              <a:cs typeface="B Nazanin" panose="00000400000000000000" pitchFamily="2" charset="-78"/>
            </a:endParaRPr>
          </a:p>
        </p:txBody>
      </p:sp>
      <p:sp>
        <p:nvSpPr>
          <p:cNvPr id="4" name="Content Placeholder 3"/>
          <p:cNvSpPr>
            <a:spLocks noGrp="1"/>
          </p:cNvSpPr>
          <p:nvPr>
            <p:ph sz="half" idx="2"/>
          </p:nvPr>
        </p:nvSpPr>
        <p:spPr/>
        <p:txBody>
          <a:bodyPr/>
          <a:lstStyle/>
          <a:p>
            <a:pPr algn="r" rtl="1">
              <a:lnSpc>
                <a:spcPct val="150000"/>
              </a:lnSpc>
              <a:buFont typeface="Wingdings" panose="05000000000000000000" pitchFamily="2" charset="2"/>
              <a:buChar char="§"/>
            </a:pPr>
            <a:r>
              <a:rPr lang="ar-SA" altLang="en-US" b="1" dirty="0">
                <a:cs typeface="B Nazanin" panose="00000400000000000000" pitchFamily="2" charset="-78"/>
              </a:rPr>
              <a:t>تبسم </a:t>
            </a:r>
            <a:endParaRPr lang="fa-IR" altLang="en-US" b="1" dirty="0">
              <a:cs typeface="B Nazanin" panose="00000400000000000000" pitchFamily="2" charset="-78"/>
            </a:endParaRPr>
          </a:p>
          <a:p>
            <a:pPr algn="r" rtl="1">
              <a:lnSpc>
                <a:spcPct val="150000"/>
              </a:lnSpc>
              <a:buFont typeface="Wingdings" panose="05000000000000000000" pitchFamily="2" charset="2"/>
              <a:buChar char="§"/>
            </a:pPr>
            <a:r>
              <a:rPr lang="ar-SA" altLang="en-US" b="1" dirty="0">
                <a:cs typeface="B Nazanin" panose="00000400000000000000" pitchFamily="2" charset="-78"/>
              </a:rPr>
              <a:t>حالت نگاه </a:t>
            </a:r>
            <a:endParaRPr lang="fa-IR" altLang="en-US" b="1" dirty="0">
              <a:cs typeface="B Nazanin" panose="00000400000000000000" pitchFamily="2" charset="-78"/>
            </a:endParaRPr>
          </a:p>
          <a:p>
            <a:pPr algn="r" rtl="1">
              <a:lnSpc>
                <a:spcPct val="150000"/>
              </a:lnSpc>
              <a:buFont typeface="Wingdings" panose="05000000000000000000" pitchFamily="2" charset="2"/>
              <a:buChar char="§"/>
            </a:pPr>
            <a:r>
              <a:rPr lang="ar-SA" altLang="en-US" b="1" dirty="0">
                <a:cs typeface="B Nazanin" panose="00000400000000000000" pitchFamily="2" charset="-78"/>
              </a:rPr>
              <a:t>تن و آهنگ صدا </a:t>
            </a:r>
            <a:endParaRPr lang="fa-IR" altLang="en-US" b="1" dirty="0">
              <a:cs typeface="B Nazanin" panose="00000400000000000000" pitchFamily="2" charset="-78"/>
            </a:endParaRPr>
          </a:p>
          <a:p>
            <a:pPr algn="r" rtl="1">
              <a:lnSpc>
                <a:spcPct val="150000"/>
              </a:lnSpc>
              <a:buFont typeface="Wingdings" panose="05000000000000000000" pitchFamily="2" charset="2"/>
              <a:buChar char="§"/>
            </a:pPr>
            <a:r>
              <a:rPr lang="ar-SA" altLang="en-US" b="1" dirty="0">
                <a:cs typeface="B Nazanin" panose="00000400000000000000" pitchFamily="2" charset="-78"/>
              </a:rPr>
              <a:t>وضعیت بدن ( ایستادن ـ نشستن ـ حرکت </a:t>
            </a:r>
            <a:r>
              <a:rPr lang="ar-SA" altLang="en-US" b="1" dirty="0" smtClean="0">
                <a:cs typeface="B Nazanin" panose="00000400000000000000" pitchFamily="2" charset="-78"/>
              </a:rPr>
              <a:t>)</a:t>
            </a:r>
            <a:endParaRPr lang="fa-IR" altLang="en-US" b="1" dirty="0" smtClean="0">
              <a:cs typeface="B Nazanin" panose="00000400000000000000" pitchFamily="2" charset="-78"/>
            </a:endParaRPr>
          </a:p>
          <a:p>
            <a:pPr algn="r" rtl="1">
              <a:lnSpc>
                <a:spcPct val="150000"/>
              </a:lnSpc>
              <a:buFont typeface="Wingdings" panose="05000000000000000000" pitchFamily="2" charset="2"/>
              <a:buChar char="§"/>
            </a:pPr>
            <a:r>
              <a:rPr lang="ar-SA" altLang="en-US" b="1" dirty="0">
                <a:cs typeface="B Nazanin" panose="00000400000000000000" pitchFamily="2" charset="-78"/>
              </a:rPr>
              <a:t>ظاهر ( لباس و آرایش )</a:t>
            </a:r>
            <a:endParaRPr lang="en-US" altLang="en-US" b="1" dirty="0">
              <a:cs typeface="B Nazanin" panose="00000400000000000000" pitchFamily="2" charset="-78"/>
            </a:endParaRPr>
          </a:p>
          <a:p>
            <a:pPr algn="r" rtl="1">
              <a:lnSpc>
                <a:spcPct val="150000"/>
              </a:lnSpc>
            </a:pPr>
            <a:r>
              <a:rPr lang="ar-SA" altLang="en-US" b="1" dirty="0" smtClean="0">
                <a:cs typeface="B Nazanin" panose="00000400000000000000" pitchFamily="2" charset="-78"/>
              </a:rPr>
              <a:t> </a:t>
            </a:r>
            <a:endParaRPr lang="fa-IR" altLang="en-US" b="1" dirty="0">
              <a:cs typeface="B Nazanin" panose="00000400000000000000" pitchFamily="2" charset="-78"/>
            </a:endParaRPr>
          </a:p>
          <a:p>
            <a:endParaRPr lang="en-US" dirty="0">
              <a:cs typeface="B Nazanin" panose="00000400000000000000" pitchFamily="2" charset="-78"/>
            </a:endParaRPr>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18</a:t>
            </a:fld>
            <a:endParaRPr lang="en-US"/>
          </a:p>
        </p:txBody>
      </p:sp>
      <p:pic>
        <p:nvPicPr>
          <p:cNvPr id="7" name="Picture 6"/>
          <p:cNvPicPr>
            <a:picLocks noChangeAspect="1"/>
          </p:cNvPicPr>
          <p:nvPr/>
        </p:nvPicPr>
        <p:blipFill>
          <a:blip r:embed="rId2"/>
          <a:stretch>
            <a:fillRect/>
          </a:stretch>
        </p:blipFill>
        <p:spPr>
          <a:xfrm>
            <a:off x="46684" y="4698124"/>
            <a:ext cx="5460738" cy="2126786"/>
          </a:xfrm>
          <a:prstGeom prst="rect">
            <a:avLst/>
          </a:prstGeom>
        </p:spPr>
      </p:pic>
    </p:spTree>
    <p:extLst>
      <p:ext uri="{BB962C8B-B14F-4D97-AF65-F5344CB8AC3E}">
        <p14:creationId xmlns:p14="http://schemas.microsoft.com/office/powerpoint/2010/main" val="1710853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1165004"/>
            <a:ext cx="10058400" cy="1108710"/>
          </a:xfrm>
        </p:spPr>
        <p:txBody>
          <a:bodyPr>
            <a:normAutofit fontScale="90000"/>
          </a:bodyPr>
          <a:lstStyle/>
          <a:p>
            <a:pPr algn="ctr" rtl="1"/>
            <a:r>
              <a:rPr lang="fa-IR" b="1" dirty="0">
                <a:solidFill>
                  <a:srgbClr val="C00000"/>
                </a:solidFill>
                <a:cs typeface="B Titr" panose="00000700000000000000" pitchFamily="2" charset="-78"/>
              </a:rPr>
              <a:t/>
            </a:r>
            <a:br>
              <a:rPr lang="fa-IR" b="1" dirty="0">
                <a:solidFill>
                  <a:srgbClr val="C00000"/>
                </a:solidFill>
                <a:cs typeface="B Titr" panose="00000700000000000000" pitchFamily="2" charset="-78"/>
              </a:rPr>
            </a:br>
            <a:r>
              <a:rPr lang="fa-IR" b="1" dirty="0">
                <a:solidFill>
                  <a:srgbClr val="C00000"/>
                </a:solidFill>
                <a:cs typeface="B Titr" panose="00000700000000000000" pitchFamily="2" charset="-78"/>
              </a:rPr>
              <a:t>سبکهای ارتباطی</a:t>
            </a:r>
            <a:br>
              <a:rPr lang="fa-IR" b="1" dirty="0">
                <a:solidFill>
                  <a:srgbClr val="C00000"/>
                </a:solidFill>
                <a:cs typeface="B Titr" panose="00000700000000000000" pitchFamily="2" charset="-78"/>
              </a:rPr>
            </a:br>
            <a:r>
              <a:rPr lang="en-US" b="1" dirty="0">
                <a:solidFill>
                  <a:srgbClr val="C00000"/>
                </a:solidFill>
                <a:cs typeface="B Titr" panose="00000700000000000000" pitchFamily="2" charset="-78"/>
              </a:rPr>
              <a:t/>
            </a:r>
            <a:br>
              <a:rPr lang="en-US" b="1" dirty="0">
                <a:solidFill>
                  <a:srgbClr val="C00000"/>
                </a:solidFill>
                <a:cs typeface="B Titr" panose="00000700000000000000" pitchFamily="2" charset="-78"/>
              </a:rPr>
            </a:b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19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4999" y="1959429"/>
            <a:ext cx="8479971" cy="3679371"/>
          </a:xfrm>
          <a:prstGeom prst="rect">
            <a:avLst/>
          </a:prstGeom>
        </p:spPr>
      </p:pic>
    </p:spTree>
    <p:extLst>
      <p:ext uri="{BB962C8B-B14F-4D97-AF65-F5344CB8AC3E}">
        <p14:creationId xmlns:p14="http://schemas.microsoft.com/office/powerpoint/2010/main" val="1848275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a:solidFill>
                  <a:srgbClr val="C00000"/>
                </a:solidFill>
                <a:cs typeface="B Titr" panose="00000700000000000000" pitchFamily="2" charset="-78"/>
              </a:rPr>
              <a:t>اهداف کلاس</a:t>
            </a:r>
            <a:endParaRPr lang="en-US" dirty="0"/>
          </a:p>
        </p:txBody>
      </p:sp>
      <p:sp>
        <p:nvSpPr>
          <p:cNvPr id="4" name="Content Placeholder 3"/>
          <p:cNvSpPr>
            <a:spLocks noGrp="1"/>
          </p:cNvSpPr>
          <p:nvPr>
            <p:ph sz="half" idx="2"/>
          </p:nvPr>
        </p:nvSpPr>
        <p:spPr/>
        <p:txBody>
          <a:bodyPr>
            <a:normAutofit/>
          </a:bodyPr>
          <a:lstStyle/>
          <a:p>
            <a:pPr algn="r" rtl="1">
              <a:lnSpc>
                <a:spcPct val="150000"/>
              </a:lnSpc>
              <a:buFont typeface="Wingdings" panose="05000000000000000000" pitchFamily="2" charset="2"/>
              <a:buChar char="q"/>
            </a:pPr>
            <a:r>
              <a:rPr lang="fa-IR" b="1" dirty="0">
                <a:cs typeface="B Titr" panose="00000700000000000000" pitchFamily="2" charset="-78"/>
              </a:rPr>
              <a:t>چرخه ارتباط</a:t>
            </a:r>
          </a:p>
          <a:p>
            <a:pPr algn="r" rtl="1">
              <a:lnSpc>
                <a:spcPct val="150000"/>
              </a:lnSpc>
              <a:buFont typeface="Wingdings" panose="05000000000000000000" pitchFamily="2" charset="2"/>
              <a:buChar char="q"/>
            </a:pPr>
            <a:r>
              <a:rPr lang="fa-IR" b="1" dirty="0">
                <a:cs typeface="B Titr" panose="00000700000000000000" pitchFamily="2" charset="-78"/>
              </a:rPr>
              <a:t>زبان بدن</a:t>
            </a:r>
          </a:p>
          <a:p>
            <a:pPr algn="r" rtl="1">
              <a:lnSpc>
                <a:spcPct val="150000"/>
              </a:lnSpc>
              <a:buFont typeface="Wingdings" panose="05000000000000000000" pitchFamily="2" charset="2"/>
              <a:buChar char="q"/>
            </a:pPr>
            <a:r>
              <a:rPr lang="fa-IR" b="1" dirty="0">
                <a:cs typeface="B Titr" panose="00000700000000000000" pitchFamily="2" charset="-78"/>
              </a:rPr>
              <a:t>موانع برقراري ارتباط</a:t>
            </a:r>
          </a:p>
          <a:p>
            <a:pPr algn="r" rtl="1">
              <a:lnSpc>
                <a:spcPct val="150000"/>
              </a:lnSpc>
              <a:buFont typeface="Wingdings" panose="05000000000000000000" pitchFamily="2" charset="2"/>
              <a:buChar char="q"/>
            </a:pPr>
            <a:r>
              <a:rPr lang="fa-IR" b="1" dirty="0">
                <a:cs typeface="B Titr" panose="00000700000000000000" pitchFamily="2" charset="-78"/>
              </a:rPr>
              <a:t>سبک های </a:t>
            </a:r>
            <a:r>
              <a:rPr lang="fa-IR" b="1" dirty="0" smtClean="0">
                <a:cs typeface="B Titr" panose="00000700000000000000" pitchFamily="2" charset="-78"/>
              </a:rPr>
              <a:t>ارتباطی</a:t>
            </a:r>
          </a:p>
          <a:p>
            <a:pPr algn="r" rtl="1">
              <a:lnSpc>
                <a:spcPct val="150000"/>
              </a:lnSpc>
              <a:buFont typeface="Wingdings" panose="05000000000000000000" pitchFamily="2" charset="2"/>
              <a:buChar char="q"/>
            </a:pPr>
            <a:r>
              <a:rPr lang="fa-IR" b="1" dirty="0">
                <a:cs typeface="B Titr" panose="00000700000000000000" pitchFamily="2" charset="-78"/>
              </a:rPr>
              <a:t>مهارت گوش دادن </a:t>
            </a:r>
            <a:r>
              <a:rPr lang="fa-IR" b="1" dirty="0" smtClean="0">
                <a:cs typeface="B Titr" panose="00000700000000000000" pitchFamily="2" charset="-78"/>
              </a:rPr>
              <a:t>فعال</a:t>
            </a:r>
          </a:p>
          <a:p>
            <a:pPr algn="r" rtl="1">
              <a:lnSpc>
                <a:spcPct val="150000"/>
              </a:lnSpc>
              <a:buFont typeface="Wingdings" panose="05000000000000000000" pitchFamily="2" charset="2"/>
              <a:buChar char="q"/>
            </a:pPr>
            <a:r>
              <a:rPr lang="fa-IR" b="1" dirty="0">
                <a:cs typeface="B Titr" panose="00000700000000000000" pitchFamily="2" charset="-78"/>
              </a:rPr>
              <a:t>مهارت همدلی</a:t>
            </a:r>
            <a:endParaRPr lang="en-US" dirty="0">
              <a:cs typeface="B Titr" panose="00000700000000000000" pitchFamily="2" charset="-78"/>
            </a:endParaRPr>
          </a:p>
          <a:p>
            <a:pPr algn="r" rtl="1">
              <a:lnSpc>
                <a:spcPct val="150000"/>
              </a:lnSpc>
              <a:buFont typeface="Wingdings" panose="05000000000000000000" pitchFamily="2" charset="2"/>
              <a:buChar char="q"/>
            </a:pPr>
            <a:endParaRPr lang="fa-IR" b="1" dirty="0">
              <a:cs typeface="B Titr" panose="00000700000000000000" pitchFamily="2" charset="-78"/>
            </a:endParaRPr>
          </a:p>
          <a:p>
            <a:pPr algn="r" rtl="1">
              <a:lnSpc>
                <a:spcPct val="150000"/>
              </a:lnSpc>
              <a:buFont typeface="Wingdings" panose="05000000000000000000" pitchFamily="2" charset="2"/>
              <a:buChar char="q"/>
            </a:pPr>
            <a:endParaRPr lang="fa-IR" b="1" dirty="0" smtClean="0">
              <a:cs typeface="B Titr" panose="00000700000000000000" pitchFamily="2" charset="-78"/>
            </a:endParaRPr>
          </a:p>
          <a:p>
            <a:pPr algn="r" rtl="1">
              <a:buFont typeface="Wingdings" panose="05000000000000000000" pitchFamily="2" charset="2"/>
              <a:buChar char="q"/>
            </a:pPr>
            <a:endParaRPr lang="en-US" dirty="0"/>
          </a:p>
          <a:p>
            <a:endParaRPr lang="en-US" dirty="0"/>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C33DDC66-F45D-496B-948D-21EF885CA883}" type="slidenum">
              <a:rPr lang="en-US" smtClean="0"/>
              <a:t>2</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63" y="2984938"/>
            <a:ext cx="3348009" cy="3125313"/>
          </a:xfrm>
          <a:prstGeom prst="rect">
            <a:avLst/>
          </a:prstGeom>
        </p:spPr>
      </p:pic>
    </p:spTree>
    <p:extLst>
      <p:ext uri="{BB962C8B-B14F-4D97-AF65-F5344CB8AC3E}">
        <p14:creationId xmlns:p14="http://schemas.microsoft.com/office/powerpoint/2010/main" val="4265407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z="3600" b="1" dirty="0">
                <a:solidFill>
                  <a:srgbClr val="C00000"/>
                </a:solidFill>
                <a:cs typeface="B Titr" panose="00000700000000000000" pitchFamily="2" charset="-78"/>
              </a:rPr>
              <a:t>سبک ارتباطی منفعلانه</a:t>
            </a:r>
            <a:r>
              <a:rPr lang="fa-IR" sz="3600" dirty="0">
                <a:solidFill>
                  <a:srgbClr val="C00000"/>
                </a:solidFill>
                <a:cs typeface="B Titr" panose="00000700000000000000" pitchFamily="2" charset="-78"/>
              </a:rPr>
              <a:t/>
            </a:r>
            <a:br>
              <a:rPr lang="fa-IR" sz="3600" dirty="0">
                <a:solidFill>
                  <a:srgbClr val="C00000"/>
                </a:solidFill>
                <a:cs typeface="B Titr" panose="00000700000000000000" pitchFamily="2" charset="-78"/>
              </a:rPr>
            </a:br>
            <a:endParaRPr lang="en-US" sz="3600" dirty="0">
              <a:solidFill>
                <a:srgbClr val="C00000"/>
              </a:solidFill>
              <a:cs typeface="B Titr" panose="00000700000000000000" pitchFamily="2" charset="-78"/>
            </a:endParaRPr>
          </a:p>
        </p:txBody>
      </p:sp>
      <p:sp>
        <p:nvSpPr>
          <p:cNvPr id="3" name="Content Placeholder 2"/>
          <p:cNvSpPr>
            <a:spLocks noGrp="1"/>
          </p:cNvSpPr>
          <p:nvPr>
            <p:ph sz="quarter" idx="4294967295"/>
          </p:nvPr>
        </p:nvSpPr>
        <p:spPr>
          <a:xfrm>
            <a:off x="1142999" y="1965960"/>
            <a:ext cx="10120745" cy="4525963"/>
          </a:xfrm>
          <a:prstGeom prst="rect">
            <a:avLst/>
          </a:prstGeom>
        </p:spPr>
        <p:txBody>
          <a:bodyPr>
            <a:noAutofit/>
          </a:bodyPr>
          <a:lstStyle/>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«انفعـال» يعنـی اهميـت نـدادن به نيازها و خواسـته های خـود و پذيرفتن خواسـته های ديگران</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رفتـار منفعلانـه، ابـراز نكـردن نيازهـا، احساسـات و نظرهـای خود يـا ابـراز آنها به نحوی ضعيف اسـت بـه طوری كـه ديـده و شـناخته نشـوند</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ايـن افراد شـديداً رفتار خـود را كنتـرل میكنند و اولويـت زندگی آنها خواسـته های ديگـران اسـت</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با داشـتن روحيـه ايثـار و فـداكاری بسـيار متفاوت اسـت</a:t>
            </a:r>
          </a:p>
          <a:p>
            <a:pPr algn="r" rtl="1">
              <a:lnSpc>
                <a:spcPct val="150000"/>
              </a:lnSpc>
              <a:buFont typeface="Courier New" panose="02070309020205020404" pitchFamily="49" charset="0"/>
              <a:buChar char="o"/>
            </a:pPr>
            <a:r>
              <a:rPr lang="fa-IR" sz="2000" b="1" dirty="0" smtClean="0">
                <a:solidFill>
                  <a:schemeClr val="tx1"/>
                </a:solidFill>
                <a:cs typeface="B Nazanin" panose="00000400000000000000" pitchFamily="2" charset="-78"/>
              </a:rPr>
              <a:t>اولـی ناشـی از ضعـف نفس و كمرويی و صفتی ناپسـند اسـت ولی دومی، ناشـی از ايمـان و معرفت و عملی هدفمنـد اسـت</a:t>
            </a:r>
            <a:r>
              <a:rPr lang="fa-IR" sz="2000" b="1" dirty="0">
                <a:solidFill>
                  <a:schemeClr val="tx1"/>
                </a:solidFill>
                <a:cs typeface="B Nazanin" panose="00000400000000000000" pitchFamily="2" charset="-78"/>
              </a:rPr>
              <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
            </a:r>
            <a:br>
              <a:rPr lang="fa-IR" sz="2000" b="1" dirty="0">
                <a:solidFill>
                  <a:schemeClr val="tx1"/>
                </a:solidFill>
                <a:cs typeface="B Nazanin" panose="00000400000000000000" pitchFamily="2" charset="-78"/>
              </a:rPr>
            </a:br>
            <a:endParaRPr lang="en-US" sz="2000"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20</a:t>
            </a:fld>
            <a:endParaRPr lang="en-US"/>
          </a:p>
        </p:txBody>
      </p:sp>
    </p:spTree>
    <p:extLst>
      <p:ext uri="{BB962C8B-B14F-4D97-AF65-F5344CB8AC3E}">
        <p14:creationId xmlns:p14="http://schemas.microsoft.com/office/powerpoint/2010/main" val="3371160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8185" y="401782"/>
            <a:ext cx="9875520" cy="1356360"/>
          </a:xfrm>
        </p:spPr>
        <p:txBody>
          <a:bodyPr>
            <a:noAutofit/>
          </a:bodyPr>
          <a:lstStyle/>
          <a:p>
            <a:pPr algn="ctr" rtl="1"/>
            <a:r>
              <a:rPr lang="fa-IR" sz="3200" b="1" dirty="0">
                <a:solidFill>
                  <a:srgbClr val="C00000"/>
                </a:solidFill>
                <a:cs typeface="B Titr" panose="00000700000000000000" pitchFamily="2" charset="-78"/>
              </a:rPr>
              <a:t/>
            </a:r>
            <a:br>
              <a:rPr lang="fa-IR" sz="3200" b="1" dirty="0">
                <a:solidFill>
                  <a:srgbClr val="C00000"/>
                </a:solidFill>
                <a:cs typeface="B Titr" panose="00000700000000000000" pitchFamily="2" charset="-78"/>
              </a:rPr>
            </a:br>
            <a:r>
              <a:rPr lang="fa-IR" sz="3200" b="1" dirty="0">
                <a:solidFill>
                  <a:srgbClr val="C00000"/>
                </a:solidFill>
                <a:cs typeface="B Titr" panose="00000700000000000000" pitchFamily="2" charset="-78"/>
              </a:rPr>
              <a:t> ویژگیهای رفتاری افرادی كه سبک ارتباطی منفعلانه دارند</a:t>
            </a:r>
            <a:r>
              <a:rPr lang="fa-IR" sz="3200" dirty="0">
                <a:solidFill>
                  <a:srgbClr val="C00000"/>
                </a:solidFill>
                <a:cs typeface="B Titr" panose="00000700000000000000" pitchFamily="2" charset="-78"/>
              </a:rPr>
              <a:t/>
            </a:r>
            <a:br>
              <a:rPr lang="fa-IR" sz="3200" dirty="0">
                <a:solidFill>
                  <a:srgbClr val="C00000"/>
                </a:solidFill>
                <a:cs typeface="B Titr" panose="00000700000000000000" pitchFamily="2" charset="-78"/>
              </a:rPr>
            </a:br>
            <a:endParaRPr lang="en-US" sz="3200" dirty="0">
              <a:solidFill>
                <a:srgbClr val="C00000"/>
              </a:solidFill>
              <a:cs typeface="B Titr" panose="00000700000000000000" pitchFamily="2" charset="-78"/>
            </a:endParaRPr>
          </a:p>
        </p:txBody>
      </p:sp>
      <p:sp>
        <p:nvSpPr>
          <p:cNvPr id="3" name="Content Placeholder 2"/>
          <p:cNvSpPr>
            <a:spLocks noGrp="1"/>
          </p:cNvSpPr>
          <p:nvPr>
            <p:ph sz="quarter" idx="4294967295"/>
          </p:nvPr>
        </p:nvSpPr>
        <p:spPr>
          <a:xfrm>
            <a:off x="484909" y="1758142"/>
            <a:ext cx="11042073" cy="4525963"/>
          </a:xfrm>
          <a:prstGeom prst="rect">
            <a:avLst/>
          </a:prstGeom>
        </p:spPr>
        <p:txBody>
          <a:bodyPr>
            <a:noAutofit/>
          </a:bodyPr>
          <a:lstStyle/>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به حقوق شخصی خودشان بی توجه هستند</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به ديگران اجازه میدهند به حريم خصوصی آنها وارد شوند</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افكار، عقايد و احساسات خود را بيان نمی كنند</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از تأييد نشدن و مورد انتقاد قرار گرفتن توسط ديگران دچار ترس مي شوند</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به ديگران اجازه می دهند كه حقوق و احساسات آنها را ناديده بگيرند</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اين افراد قدرت «نه گفتن» در برابر خواسته های غيرمنطقی ديگران را ندارند</a:t>
            </a:r>
          </a:p>
          <a:p>
            <a:pPr algn="r" rtl="1">
              <a:lnSpc>
                <a:spcPct val="150000"/>
              </a:lnSpc>
              <a:buFont typeface="Courier New" panose="02070309020205020404" pitchFamily="49" charset="0"/>
              <a:buChar char="o"/>
            </a:pPr>
            <a:r>
              <a:rPr lang="fa-IR" sz="2000" b="1" dirty="0">
                <a:solidFill>
                  <a:schemeClr val="tx1"/>
                </a:solidFill>
                <a:cs typeface="B Nazanin" panose="00000400000000000000" pitchFamily="2" charset="-78"/>
              </a:rPr>
              <a:t>بـه ظاهـر افـرادی متواضـع، مهربـان و از خودگذشـته اند، </a:t>
            </a:r>
            <a:r>
              <a:rPr lang="fa-IR" sz="2000" b="1" dirty="0" smtClean="0">
                <a:solidFill>
                  <a:schemeClr val="tx1"/>
                </a:solidFill>
                <a:cs typeface="B Nazanin" panose="00000400000000000000" pitchFamily="2" charset="-78"/>
              </a:rPr>
              <a:t>وقتـی </a:t>
            </a:r>
            <a:r>
              <a:rPr lang="fa-IR" sz="2000" b="1" dirty="0">
                <a:solidFill>
                  <a:schemeClr val="tx1"/>
                </a:solidFill>
                <a:cs typeface="B Nazanin" panose="00000400000000000000" pitchFamily="2" charset="-78"/>
              </a:rPr>
              <a:t>حقوقشـان ناديـده گرفته میشـود ناراحت می شـوند</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
            </a:r>
            <a:br>
              <a:rPr lang="fa-IR" sz="2000" b="1" dirty="0">
                <a:solidFill>
                  <a:schemeClr val="tx1"/>
                </a:solidFill>
                <a:cs typeface="B Nazanin" panose="00000400000000000000" pitchFamily="2" charset="-78"/>
              </a:rPr>
            </a:br>
            <a:endParaRPr lang="en-US" sz="2000"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21</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939" y="1758142"/>
            <a:ext cx="2943915" cy="2622778"/>
          </a:xfrm>
          <a:prstGeom prst="rect">
            <a:avLst/>
          </a:prstGeom>
        </p:spPr>
      </p:pic>
    </p:spTree>
    <p:extLst>
      <p:ext uri="{BB962C8B-B14F-4D97-AF65-F5344CB8AC3E}">
        <p14:creationId xmlns:p14="http://schemas.microsoft.com/office/powerpoint/2010/main" val="37388724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563" y="568929"/>
            <a:ext cx="8229600" cy="1143000"/>
          </a:xfrm>
        </p:spPr>
        <p:txBody>
          <a:bodyPr/>
          <a:lstStyle/>
          <a:p>
            <a:pPr algn="ctr" rtl="1"/>
            <a:r>
              <a:rPr lang="fa-IR" sz="3600" b="1" dirty="0">
                <a:solidFill>
                  <a:srgbClr val="C00000"/>
                </a:solidFill>
                <a:cs typeface="B Titr" panose="00000700000000000000" pitchFamily="2" charset="-78"/>
              </a:rPr>
              <a:t>سبک ارتباطی پرخاشگرانه</a:t>
            </a:r>
            <a:r>
              <a:rPr lang="fa-IR" sz="3600" dirty="0">
                <a:solidFill>
                  <a:srgbClr val="C00000"/>
                </a:solidFill>
                <a:cs typeface="B Titr" panose="00000700000000000000" pitchFamily="2" charset="-78"/>
              </a:rPr>
              <a:t/>
            </a:r>
            <a:br>
              <a:rPr lang="fa-IR" sz="3600" dirty="0">
                <a:solidFill>
                  <a:srgbClr val="C00000"/>
                </a:solidFill>
                <a:cs typeface="B Titr" panose="00000700000000000000" pitchFamily="2" charset="-78"/>
              </a:rPr>
            </a:br>
            <a:endParaRPr lang="en-US" sz="3600" dirty="0">
              <a:solidFill>
                <a:srgbClr val="C00000"/>
              </a:solidFill>
              <a:cs typeface="B Titr" panose="00000700000000000000" pitchFamily="2" charset="-78"/>
            </a:endParaRPr>
          </a:p>
        </p:txBody>
      </p:sp>
      <p:sp>
        <p:nvSpPr>
          <p:cNvPr id="3" name="Content Placeholder 2"/>
          <p:cNvSpPr>
            <a:spLocks noGrp="1"/>
          </p:cNvSpPr>
          <p:nvPr>
            <p:ph sz="quarter" idx="4294967295"/>
          </p:nvPr>
        </p:nvSpPr>
        <p:spPr>
          <a:xfrm>
            <a:off x="789709" y="1711929"/>
            <a:ext cx="10543309" cy="4525963"/>
          </a:xfrm>
          <a:prstGeom prst="rect">
            <a:avLst/>
          </a:prstGeom>
        </p:spPr>
        <p:txBody>
          <a:bodyPr>
            <a:noAutofit/>
          </a:bodyPr>
          <a:lstStyle/>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«پرخاشـگرانه» يعنـی ايسـتادگی سرسـختانه برای به كرسـی نشـاندن نظرات خـود و ابراز عقايد و احساسـات به شـيوه ای نامناسـب</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بـدون درنظرگرفتـن حقوق و احساسـات ديگران، در رفتـار كلامـي و غيركلامي خـود بـه پرخاشـگري، تمسـخر، تهديـد و تحقيـر روي مـي آورد</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دوست دارد رفتار ديگران را كنترل كند</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هميشه در رفتار با ديگران اولويت با نظر و </a:t>
            </a:r>
            <a:r>
              <a:rPr lang="fa-IR" b="1" dirty="0" smtClean="0">
                <a:solidFill>
                  <a:schemeClr val="tx1"/>
                </a:solidFill>
                <a:cs typeface="B Nazanin" panose="00000400000000000000" pitchFamily="2" charset="-78"/>
              </a:rPr>
              <a:t>عقيده </a:t>
            </a:r>
            <a:r>
              <a:rPr lang="fa-IR" b="1" dirty="0">
                <a:solidFill>
                  <a:schemeClr val="tx1"/>
                </a:solidFill>
                <a:cs typeface="B Nazanin" panose="00000400000000000000" pitchFamily="2" charset="-78"/>
              </a:rPr>
              <a:t>خودش است</a:t>
            </a:r>
            <a:br>
              <a:rPr lang="fa-IR" b="1" dirty="0">
                <a:solidFill>
                  <a:schemeClr val="tx1"/>
                </a:solidFill>
                <a:cs typeface="B Nazanin" panose="00000400000000000000" pitchFamily="2" charset="-78"/>
              </a:rPr>
            </a:br>
            <a:r>
              <a:rPr lang="fa-IR" b="1" dirty="0">
                <a:solidFill>
                  <a:schemeClr val="tx1"/>
                </a:solidFill>
                <a:cs typeface="B Nazanin" panose="00000400000000000000" pitchFamily="2" charset="-78"/>
              </a:rPr>
              <a:t/>
            </a:r>
            <a:br>
              <a:rPr lang="fa-IR" b="1" dirty="0">
                <a:solidFill>
                  <a:schemeClr val="tx1"/>
                </a:solidFill>
                <a:cs typeface="B Nazanin" panose="00000400000000000000" pitchFamily="2" charset="-78"/>
              </a:rPr>
            </a:br>
            <a:r>
              <a:rPr lang="fa-IR" b="1" dirty="0">
                <a:solidFill>
                  <a:schemeClr val="tx1"/>
                </a:solidFill>
                <a:cs typeface="B Nazanin" panose="00000400000000000000" pitchFamily="2" charset="-78"/>
              </a:rPr>
              <a:t/>
            </a:r>
            <a:br>
              <a:rPr lang="fa-IR" b="1" dirty="0">
                <a:solidFill>
                  <a:schemeClr val="tx1"/>
                </a:solidFill>
                <a:cs typeface="B Nazanin" panose="00000400000000000000" pitchFamily="2" charset="-78"/>
              </a:rPr>
            </a:br>
            <a:r>
              <a:rPr lang="fa-IR" b="1" dirty="0">
                <a:solidFill>
                  <a:schemeClr val="tx1"/>
                </a:solidFill>
                <a:cs typeface="B Nazanin" panose="00000400000000000000" pitchFamily="2" charset="-78"/>
              </a:rPr>
              <a:t/>
            </a:r>
            <a:br>
              <a:rPr lang="fa-IR" b="1" dirty="0">
                <a:solidFill>
                  <a:schemeClr val="tx1"/>
                </a:solidFill>
                <a:cs typeface="B Nazanin" panose="00000400000000000000" pitchFamily="2" charset="-78"/>
              </a:rPr>
            </a:br>
            <a:endParaRPr lang="en-US"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22</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887" y="3570515"/>
            <a:ext cx="3305856" cy="2667378"/>
          </a:xfrm>
          <a:prstGeom prst="rect">
            <a:avLst/>
          </a:prstGeom>
        </p:spPr>
      </p:pic>
    </p:spTree>
    <p:extLst>
      <p:ext uri="{BB962C8B-B14F-4D97-AF65-F5344CB8AC3E}">
        <p14:creationId xmlns:p14="http://schemas.microsoft.com/office/powerpoint/2010/main" val="2328513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1666" y="524019"/>
            <a:ext cx="8640960" cy="1143000"/>
          </a:xfrm>
        </p:spPr>
        <p:txBody>
          <a:bodyPr>
            <a:normAutofit/>
          </a:bodyPr>
          <a:lstStyle/>
          <a:p>
            <a:pPr algn="ctr" rtl="1"/>
            <a:r>
              <a:rPr lang="fa-IR" sz="3600" b="1" dirty="0">
                <a:solidFill>
                  <a:srgbClr val="C00000"/>
                </a:solidFill>
                <a:cs typeface="B Titr" panose="00000700000000000000" pitchFamily="2" charset="-78"/>
              </a:rPr>
              <a:t>ویژگیهای رفتاری افرادی كه سبک پرخاشگرانه دارند</a:t>
            </a:r>
            <a:r>
              <a:rPr lang="fa-IR" sz="3600" dirty="0">
                <a:solidFill>
                  <a:srgbClr val="C00000"/>
                </a:solidFill>
                <a:cs typeface="B Titr" panose="00000700000000000000" pitchFamily="2" charset="-78"/>
              </a:rPr>
              <a:t/>
            </a:r>
            <a:br>
              <a:rPr lang="fa-IR" sz="3600" dirty="0">
                <a:solidFill>
                  <a:srgbClr val="C00000"/>
                </a:solidFill>
                <a:cs typeface="B Titr" panose="00000700000000000000" pitchFamily="2" charset="-78"/>
              </a:rPr>
            </a:br>
            <a:endParaRPr lang="en-US" sz="3600" dirty="0">
              <a:solidFill>
                <a:srgbClr val="C00000"/>
              </a:solidFill>
              <a:cs typeface="B Titr" panose="00000700000000000000" pitchFamily="2" charset="-78"/>
            </a:endParaRPr>
          </a:p>
        </p:txBody>
      </p:sp>
      <p:sp>
        <p:nvSpPr>
          <p:cNvPr id="3" name="Content Placeholder 2"/>
          <p:cNvSpPr>
            <a:spLocks noGrp="1"/>
          </p:cNvSpPr>
          <p:nvPr>
            <p:ph sz="quarter" idx="4294967295"/>
          </p:nvPr>
        </p:nvSpPr>
        <p:spPr>
          <a:xfrm>
            <a:off x="1413165" y="1771348"/>
            <a:ext cx="9337962" cy="3424107"/>
          </a:xfrm>
          <a:prstGeom prst="rect">
            <a:avLst/>
          </a:prstGeom>
        </p:spPr>
        <p:txBody>
          <a:bodyPr>
            <a:noAutofit/>
          </a:bodyPr>
          <a:lstStyle/>
          <a:p>
            <a:pPr algn="r" rtl="1">
              <a:lnSpc>
                <a:spcPct val="150000"/>
              </a:lnSpc>
              <a:buFont typeface="Arial" panose="020B0604020202020204" pitchFamily="34" charset="0"/>
              <a:buChar char="•"/>
            </a:pPr>
            <a:r>
              <a:rPr lang="fa-IR" sz="2000" b="1" dirty="0">
                <a:solidFill>
                  <a:schemeClr val="tx1"/>
                </a:solidFill>
                <a:cs typeface="B Nazanin" panose="00000400000000000000" pitchFamily="2" charset="-78"/>
              </a:rPr>
              <a:t>فقط به منافع خود توجه می كنند</a:t>
            </a:r>
          </a:p>
          <a:p>
            <a:pPr algn="r" rtl="1">
              <a:lnSpc>
                <a:spcPct val="150000"/>
              </a:lnSpc>
              <a:buFont typeface="Arial" panose="020B0604020202020204" pitchFamily="34" charset="0"/>
              <a:buChar char="•"/>
            </a:pPr>
            <a:r>
              <a:rPr lang="fa-IR" sz="2000" b="1" dirty="0">
                <a:solidFill>
                  <a:schemeClr val="tx1"/>
                </a:solidFill>
                <a:cs typeface="B Nazanin" panose="00000400000000000000" pitchFamily="2" charset="-78"/>
              </a:rPr>
              <a:t> خود را برتر و غالب بر ديگران می دانند</a:t>
            </a:r>
          </a:p>
          <a:p>
            <a:pPr algn="r" rtl="1">
              <a:lnSpc>
                <a:spcPct val="150000"/>
              </a:lnSpc>
              <a:buFont typeface="Arial" panose="020B0604020202020204" pitchFamily="34" charset="0"/>
              <a:buChar char="•"/>
            </a:pPr>
            <a:r>
              <a:rPr lang="fa-IR" sz="2000" b="1" dirty="0">
                <a:solidFill>
                  <a:schemeClr val="tx1"/>
                </a:solidFill>
                <a:cs typeface="B Nazanin" panose="00000400000000000000" pitchFamily="2" charset="-78"/>
              </a:rPr>
              <a:t> به حقوق و خواسته های ديگران توجه نمی كنند</a:t>
            </a:r>
          </a:p>
          <a:p>
            <a:pPr algn="r" rtl="1">
              <a:lnSpc>
                <a:spcPct val="150000"/>
              </a:lnSpc>
              <a:buFont typeface="Arial" panose="020B0604020202020204" pitchFamily="34" charset="0"/>
              <a:buChar char="•"/>
            </a:pPr>
            <a:r>
              <a:rPr lang="fa-IR" sz="2000" b="1" dirty="0">
                <a:solidFill>
                  <a:schemeClr val="tx1"/>
                </a:solidFill>
                <a:cs typeface="B Nazanin" panose="00000400000000000000" pitchFamily="2" charset="-78"/>
              </a:rPr>
              <a:t> از شكست در مقابل ديگران ترس دارند</a:t>
            </a:r>
          </a:p>
          <a:p>
            <a:pPr algn="r" rtl="1">
              <a:lnSpc>
                <a:spcPct val="150000"/>
              </a:lnSpc>
              <a:buFont typeface="Arial" panose="020B0604020202020204" pitchFamily="34" charset="0"/>
              <a:buChar char="•"/>
            </a:pPr>
            <a:r>
              <a:rPr lang="fa-IR" sz="2000" b="1" dirty="0">
                <a:solidFill>
                  <a:schemeClr val="tx1"/>
                </a:solidFill>
                <a:cs typeface="B Nazanin" panose="00000400000000000000" pitchFamily="2" charset="-78"/>
              </a:rPr>
              <a:t> نمي توانند خشم خود را كنترل كنند</a:t>
            </a:r>
          </a:p>
          <a:p>
            <a:pPr algn="r" rtl="1">
              <a:lnSpc>
                <a:spcPct val="150000"/>
              </a:lnSpc>
              <a:buFont typeface="Arial" panose="020B0604020202020204" pitchFamily="34" charset="0"/>
              <a:buChar char="•"/>
            </a:pPr>
            <a:r>
              <a:rPr lang="fa-IR" sz="2000" b="1" dirty="0">
                <a:solidFill>
                  <a:schemeClr val="tx1"/>
                </a:solidFill>
                <a:cs typeface="B Nazanin" panose="00000400000000000000" pitchFamily="2" charset="-78"/>
              </a:rPr>
              <a:t> به دنبال تسلط يافتن بر ديگران و كنترل موقعيت خود هستند</a:t>
            </a:r>
          </a:p>
          <a:p>
            <a:pPr algn="r" rtl="1">
              <a:lnSpc>
                <a:spcPct val="150000"/>
              </a:lnSpc>
              <a:buFont typeface="Arial" panose="020B0604020202020204" pitchFamily="34" charset="0"/>
              <a:buChar char="•"/>
            </a:pPr>
            <a:r>
              <a:rPr lang="fa-IR" sz="2000" b="1" dirty="0">
                <a:solidFill>
                  <a:schemeClr val="tx1"/>
                </a:solidFill>
                <a:cs typeface="B Nazanin" panose="00000400000000000000" pitchFamily="2" charset="-78"/>
              </a:rPr>
              <a:t> همه چيز را مال خود می دانند و از كلمه «من» زياد استفاده می كنند</a:t>
            </a:r>
            <a:br>
              <a:rPr lang="fa-IR" sz="2000" b="1" dirty="0">
                <a:solidFill>
                  <a:schemeClr val="tx1"/>
                </a:solidFill>
                <a:cs typeface="B Nazanin" panose="00000400000000000000" pitchFamily="2" charset="-78"/>
              </a:rPr>
            </a:br>
            <a:endParaRPr lang="en-US" sz="2000"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23</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978" y="2611863"/>
            <a:ext cx="3657567" cy="2692690"/>
          </a:xfrm>
          <a:prstGeom prst="rect">
            <a:avLst/>
          </a:prstGeom>
        </p:spPr>
      </p:pic>
    </p:spTree>
    <p:extLst>
      <p:ext uri="{BB962C8B-B14F-4D97-AF65-F5344CB8AC3E}">
        <p14:creationId xmlns:p14="http://schemas.microsoft.com/office/powerpoint/2010/main" val="1191368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1143000"/>
          </a:xfrm>
        </p:spPr>
        <p:txBody>
          <a:bodyPr/>
          <a:lstStyle/>
          <a:p>
            <a:pPr algn="ctr" rtl="1"/>
            <a:r>
              <a:rPr lang="fa-IR" sz="3600" b="1" dirty="0">
                <a:solidFill>
                  <a:srgbClr val="C00000"/>
                </a:solidFill>
                <a:cs typeface="B Titr" panose="00000700000000000000" pitchFamily="2" charset="-78"/>
              </a:rPr>
              <a:t>سبک ارتباطی قاطعانه</a:t>
            </a:r>
            <a:r>
              <a:rPr lang="fa-IR" sz="3600" dirty="0">
                <a:solidFill>
                  <a:srgbClr val="C00000"/>
                </a:solidFill>
                <a:cs typeface="B Titr" panose="00000700000000000000" pitchFamily="2" charset="-78"/>
              </a:rPr>
              <a:t/>
            </a:r>
            <a:br>
              <a:rPr lang="fa-IR" sz="3600" dirty="0">
                <a:solidFill>
                  <a:srgbClr val="C00000"/>
                </a:solidFill>
                <a:cs typeface="B Titr" panose="00000700000000000000" pitchFamily="2" charset="-78"/>
              </a:rPr>
            </a:br>
            <a:endParaRPr lang="en-US" sz="3600" dirty="0">
              <a:solidFill>
                <a:srgbClr val="C00000"/>
              </a:solidFill>
              <a:cs typeface="B Titr" panose="00000700000000000000" pitchFamily="2" charset="-78"/>
            </a:endParaRPr>
          </a:p>
        </p:txBody>
      </p:sp>
      <p:sp>
        <p:nvSpPr>
          <p:cNvPr id="3" name="Content Placeholder 2"/>
          <p:cNvSpPr>
            <a:spLocks noGrp="1"/>
          </p:cNvSpPr>
          <p:nvPr>
            <p:ph sz="quarter" idx="4294967295"/>
          </p:nvPr>
        </p:nvSpPr>
        <p:spPr>
          <a:xfrm>
            <a:off x="1143000" y="1697182"/>
            <a:ext cx="9905999" cy="4525963"/>
          </a:xfrm>
          <a:prstGeom prst="rect">
            <a:avLst/>
          </a:prstGeom>
        </p:spPr>
        <p:txBody>
          <a:bodyPr/>
          <a:lstStyle/>
          <a:p>
            <a:pPr algn="r" rtl="1">
              <a:lnSpc>
                <a:spcPct val="150000"/>
              </a:lnSpc>
              <a:buFont typeface="Wingdings" panose="05000000000000000000" pitchFamily="2" charset="2"/>
              <a:buChar char="§"/>
            </a:pPr>
            <a:r>
              <a:rPr lang="fa-IR" sz="2400" b="1" dirty="0">
                <a:solidFill>
                  <a:schemeClr val="tx1"/>
                </a:solidFill>
                <a:cs typeface="B Nazanin" panose="00000400000000000000" pitchFamily="2" charset="-78"/>
              </a:rPr>
              <a:t>در واقـع همان «مهـارت ابراز وجود» اسـت</a:t>
            </a:r>
          </a:p>
          <a:p>
            <a:pPr algn="r" rtl="1">
              <a:lnSpc>
                <a:spcPct val="150000"/>
              </a:lnSpc>
              <a:buFont typeface="Wingdings" panose="05000000000000000000" pitchFamily="2" charset="2"/>
              <a:buChar char="§"/>
            </a:pPr>
            <a:r>
              <a:rPr lang="fa-IR" sz="2400" b="1" dirty="0">
                <a:solidFill>
                  <a:schemeClr val="tx1"/>
                </a:solidFill>
                <a:cs typeface="B Nazanin" panose="00000400000000000000" pitchFamily="2" charset="-78"/>
              </a:rPr>
              <a:t>ابراز وجود يعنـی نظر خـود را صادقانه بيان كـردن و توانايـی «نـه گفتن» اسـت بـه چيزهايی كـه مورد نظر فرد نيسـت</a:t>
            </a:r>
          </a:p>
          <a:p>
            <a:pPr algn="r" rtl="1">
              <a:lnSpc>
                <a:spcPct val="150000"/>
              </a:lnSpc>
              <a:buFont typeface="Wingdings" panose="05000000000000000000" pitchFamily="2" charset="2"/>
              <a:buChar char="§"/>
            </a:pPr>
            <a:r>
              <a:rPr lang="fa-IR" sz="2400" b="1" dirty="0">
                <a:solidFill>
                  <a:schemeClr val="tx1"/>
                </a:solidFill>
                <a:cs typeface="B Nazanin" panose="00000400000000000000" pitchFamily="2" charset="-78"/>
              </a:rPr>
              <a:t>قبـل از عمـل كـردن، بـه آثـار و نتايـج عمـل خـود فكـر می كند</a:t>
            </a:r>
          </a:p>
          <a:p>
            <a:pPr algn="r" rtl="1">
              <a:lnSpc>
                <a:spcPct val="150000"/>
              </a:lnSpc>
              <a:buFont typeface="Wingdings" panose="05000000000000000000" pitchFamily="2" charset="2"/>
              <a:buChar char="§"/>
            </a:pPr>
            <a:r>
              <a:rPr lang="fa-IR" sz="2400" b="1" dirty="0">
                <a:solidFill>
                  <a:schemeClr val="tx1"/>
                </a:solidFill>
                <a:cs typeface="B Nazanin" panose="00000400000000000000" pitchFamily="2" charset="-78"/>
              </a:rPr>
              <a:t>در رفتار خـود به افـكار و احساسـات ديگـران احتـرام می گذارد</a:t>
            </a:r>
            <a:br>
              <a:rPr lang="fa-IR" sz="2400" b="1" dirty="0">
                <a:solidFill>
                  <a:schemeClr val="tx1"/>
                </a:solidFill>
                <a:cs typeface="B Nazanin" panose="00000400000000000000" pitchFamily="2" charset="-78"/>
              </a:rPr>
            </a:br>
            <a:endParaRPr lang="en-US" sz="2400"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24</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401" y="3668486"/>
            <a:ext cx="2714625" cy="2554659"/>
          </a:xfrm>
          <a:prstGeom prst="rect">
            <a:avLst/>
          </a:prstGeom>
        </p:spPr>
      </p:pic>
    </p:spTree>
    <p:extLst>
      <p:ext uri="{BB962C8B-B14F-4D97-AF65-F5344CB8AC3E}">
        <p14:creationId xmlns:p14="http://schemas.microsoft.com/office/powerpoint/2010/main" val="2167403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b="1" dirty="0">
                <a:solidFill>
                  <a:srgbClr val="C00000"/>
                </a:solidFill>
                <a:cs typeface="B Titr" panose="00000700000000000000" pitchFamily="2" charset="-78"/>
              </a:rPr>
              <a:t>ویژگیهای رفتاری افرادی كه سبک قاطعانه دارند</a:t>
            </a:r>
            <a:r>
              <a:rPr lang="fa-IR" sz="3200" dirty="0">
                <a:solidFill>
                  <a:srgbClr val="C00000"/>
                </a:solidFill>
                <a:cs typeface="B Titr" panose="00000700000000000000" pitchFamily="2" charset="-78"/>
              </a:rPr>
              <a:t/>
            </a:r>
            <a:br>
              <a:rPr lang="fa-IR" sz="3200" dirty="0">
                <a:solidFill>
                  <a:srgbClr val="C00000"/>
                </a:solidFill>
                <a:cs typeface="B Titr" panose="00000700000000000000" pitchFamily="2" charset="-78"/>
              </a:rPr>
            </a:br>
            <a:endParaRPr lang="en-US" sz="3200" dirty="0">
              <a:solidFill>
                <a:srgbClr val="C00000"/>
              </a:solidFill>
              <a:cs typeface="B Titr" panose="00000700000000000000" pitchFamily="2" charset="-78"/>
            </a:endParaRPr>
          </a:p>
        </p:txBody>
      </p:sp>
      <p:sp>
        <p:nvSpPr>
          <p:cNvPr id="3" name="Content Placeholder 2"/>
          <p:cNvSpPr>
            <a:spLocks noGrp="1"/>
          </p:cNvSpPr>
          <p:nvPr>
            <p:ph sz="quarter" idx="4294967295"/>
          </p:nvPr>
        </p:nvSpPr>
        <p:spPr>
          <a:xfrm>
            <a:off x="1515687" y="2159276"/>
            <a:ext cx="9130146" cy="3424107"/>
          </a:xfrm>
          <a:prstGeom prst="rect">
            <a:avLst/>
          </a:prstGeom>
        </p:spPr>
        <p:txBody>
          <a:bodyPr>
            <a:noAutofit/>
          </a:bodyPr>
          <a:lstStyle/>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 به حقوق خود و ديگران احترام میگذارند</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 اعتماد به نفس بالايی دارند</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از ديگران حمايت می كنند</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 مسئولیت تصميم گيریها و اعمال و رفتار خود را می پذيرند</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 برای ارتباط با ديگران، به جای كلمه «من» از كلمه «ما» و «شما» استفاده می كنند</a:t>
            </a:r>
          </a:p>
          <a:p>
            <a:pPr algn="r" rtl="1">
              <a:lnSpc>
                <a:spcPct val="150000"/>
              </a:lnSpc>
              <a:buFont typeface="Wingdings" panose="05000000000000000000" pitchFamily="2" charset="2"/>
              <a:buChar char="§"/>
            </a:pPr>
            <a:r>
              <a:rPr lang="fa-IR" b="1" dirty="0">
                <a:solidFill>
                  <a:schemeClr val="tx1"/>
                </a:solidFill>
                <a:cs typeface="B Nazanin" panose="00000400000000000000" pitchFamily="2" charset="-78"/>
              </a:rPr>
              <a:t>افكار، عقايد و احساسات خود و ديگران را به رسميت مي شناسند و به آنها اهميت می دهند</a:t>
            </a:r>
            <a:br>
              <a:rPr lang="fa-IR" b="1" dirty="0">
                <a:solidFill>
                  <a:schemeClr val="tx1"/>
                </a:solidFill>
                <a:cs typeface="B Nazanin" panose="00000400000000000000" pitchFamily="2" charset="-78"/>
              </a:rPr>
            </a:br>
            <a:r>
              <a:rPr lang="fa-IR" b="1" dirty="0">
                <a:solidFill>
                  <a:schemeClr val="tx1"/>
                </a:solidFill>
                <a:cs typeface="B Nazanin" panose="00000400000000000000" pitchFamily="2" charset="-78"/>
              </a:rPr>
              <a:t/>
            </a:r>
            <a:br>
              <a:rPr lang="fa-IR" b="1" dirty="0">
                <a:solidFill>
                  <a:schemeClr val="tx1"/>
                </a:solidFill>
                <a:cs typeface="B Nazanin" panose="00000400000000000000" pitchFamily="2" charset="-78"/>
              </a:rPr>
            </a:br>
            <a:endParaRPr lang="en-US"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25</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035" y="2457449"/>
            <a:ext cx="2631622" cy="2245179"/>
          </a:xfrm>
          <a:prstGeom prst="rect">
            <a:avLst/>
          </a:prstGeom>
        </p:spPr>
      </p:pic>
    </p:spTree>
    <p:extLst>
      <p:ext uri="{BB962C8B-B14F-4D97-AF65-F5344CB8AC3E}">
        <p14:creationId xmlns:p14="http://schemas.microsoft.com/office/powerpoint/2010/main" val="20318400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06768"/>
          </a:xfrm>
        </p:spPr>
        <p:txBody>
          <a:bodyPr>
            <a:normAutofit/>
          </a:bodyPr>
          <a:lstStyle/>
          <a:p>
            <a:pPr algn="ctr" rtl="1"/>
            <a:r>
              <a:rPr lang="fa-IR" sz="4000" dirty="0" smtClean="0">
                <a:solidFill>
                  <a:srgbClr val="C00000"/>
                </a:solidFill>
                <a:cs typeface="B Titr" panose="00000700000000000000" pitchFamily="2" charset="-78"/>
              </a:rPr>
              <a:t>مهارت های ارتباطی پایه</a:t>
            </a: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buFont typeface="Wingdings" panose="05000000000000000000" pitchFamily="2" charset="2"/>
              <a:buChar char="Ø"/>
            </a:pPr>
            <a:r>
              <a:rPr lang="fa-IR" sz="2400" b="1" dirty="0" smtClean="0">
                <a:solidFill>
                  <a:srgbClr val="0070C0"/>
                </a:solidFill>
                <a:cs typeface="B Nazanin" panose="00000400000000000000" pitchFamily="2" charset="-78"/>
              </a:rPr>
              <a:t>گوش دادن </a:t>
            </a:r>
            <a:r>
              <a:rPr lang="fa-IR" sz="2400" b="1" dirty="0">
                <a:solidFill>
                  <a:srgbClr val="0070C0"/>
                </a:solidFill>
                <a:cs typeface="B Nazanin" panose="00000400000000000000" pitchFamily="2" charset="-78"/>
              </a:rPr>
              <a:t>فعال </a:t>
            </a:r>
            <a:r>
              <a:rPr lang="fa-IR" sz="2400" b="1" dirty="0">
                <a:solidFill>
                  <a:schemeClr val="tx1"/>
                </a:solidFill>
                <a:cs typeface="B Nazanin" panose="00000400000000000000" pitchFamily="2" charset="-78"/>
              </a:rPr>
              <a:t>(گوش دادن به معنای این است که قضاوت ها و باورهای از پیش ساخته، اضطراب و خودمحوری را کنار بگذارید تا بتوانید از منظر فرد مقابل دنیا را ببینید)</a:t>
            </a:r>
          </a:p>
          <a:p>
            <a:pPr algn="r" rtl="1">
              <a:lnSpc>
                <a:spcPct val="150000"/>
              </a:lnSpc>
              <a:buFont typeface="Wingdings" panose="05000000000000000000" pitchFamily="2" charset="2"/>
              <a:buChar char="Ø"/>
            </a:pPr>
            <a:r>
              <a:rPr lang="fa-IR" sz="2400" b="1" dirty="0" smtClean="0">
                <a:solidFill>
                  <a:srgbClr val="0070C0"/>
                </a:solidFill>
                <a:cs typeface="B Nazanin" panose="00000400000000000000" pitchFamily="2" charset="-78"/>
              </a:rPr>
              <a:t>همدلی</a:t>
            </a:r>
            <a:r>
              <a:rPr lang="fa-IR" sz="2400" b="1" dirty="0" smtClean="0">
                <a:solidFill>
                  <a:schemeClr val="tx1"/>
                </a:solidFill>
                <a:cs typeface="B Nazanin" panose="00000400000000000000" pitchFamily="2" charset="-78"/>
              </a:rPr>
              <a:t> </a:t>
            </a:r>
            <a:r>
              <a:rPr lang="fa-IR" sz="2400" b="1" dirty="0">
                <a:solidFill>
                  <a:schemeClr val="tx1"/>
                </a:solidFill>
                <a:cs typeface="B Nazanin" panose="00000400000000000000" pitchFamily="2" charset="-78"/>
              </a:rPr>
              <a:t>(توانایی درک موقعیت، حالات، افکار و احساسات دیگران</a:t>
            </a:r>
            <a:r>
              <a:rPr lang="fa-IR" sz="2400" b="1" dirty="0" smtClean="0">
                <a:solidFill>
                  <a:schemeClr val="tx1"/>
                </a:solidFill>
                <a:cs typeface="B Nazanin" panose="00000400000000000000" pitchFamily="2" charset="-78"/>
              </a:rPr>
              <a:t>)</a:t>
            </a:r>
            <a:endParaRPr lang="fa-IR" sz="2400"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26</a:t>
            </a:fld>
            <a:endParaRPr lang="en-US"/>
          </a:p>
        </p:txBody>
      </p:sp>
    </p:spTree>
    <p:extLst>
      <p:ext uri="{BB962C8B-B14F-4D97-AF65-F5344CB8AC3E}">
        <p14:creationId xmlns:p14="http://schemas.microsoft.com/office/powerpoint/2010/main" val="26242283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5109" y="851061"/>
            <a:ext cx="10058400" cy="1450757"/>
          </a:xfrm>
        </p:spPr>
        <p:txBody>
          <a:bodyPr>
            <a:noAutofit/>
          </a:bodyPr>
          <a:lstStyle/>
          <a:p>
            <a:r>
              <a:rPr lang="en-US" sz="4000" b="1" dirty="0">
                <a:solidFill>
                  <a:srgbClr val="C00000"/>
                </a:solidFill>
                <a:latin typeface="Arial Black" panose="020B0A04020102020204" pitchFamily="34" charset="0"/>
              </a:rPr>
              <a:t>HURIER Model of Listening</a:t>
            </a:r>
            <a:br>
              <a:rPr lang="en-US" sz="4000" b="1" dirty="0">
                <a:solidFill>
                  <a:srgbClr val="C00000"/>
                </a:solidFill>
                <a:latin typeface="Arial Black" panose="020B0A04020102020204" pitchFamily="34" charset="0"/>
              </a:rPr>
            </a:br>
            <a:r>
              <a:rPr lang="en-US" sz="4000" b="1" dirty="0">
                <a:solidFill>
                  <a:srgbClr val="C00000"/>
                </a:solidFill>
                <a:latin typeface="Arial Black" panose="020B0A04020102020204" pitchFamily="34" charset="0"/>
              </a:rPr>
              <a:t/>
            </a:r>
            <a:br>
              <a:rPr lang="en-US" sz="4000" b="1" dirty="0">
                <a:solidFill>
                  <a:srgbClr val="C00000"/>
                </a:solidFill>
                <a:latin typeface="Arial Black" panose="020B0A04020102020204" pitchFamily="34" charset="0"/>
              </a:rPr>
            </a:br>
            <a:endParaRPr lang="en-US" sz="4000" dirty="0">
              <a:solidFill>
                <a:srgbClr val="C00000"/>
              </a:solidFill>
              <a:latin typeface="Arial Black" panose="020B0A04020102020204" pitchFamily="34" charset="0"/>
            </a:endParaRPr>
          </a:p>
        </p:txBody>
      </p:sp>
      <p:sp>
        <p:nvSpPr>
          <p:cNvPr id="3" name="Content Placeholder 2"/>
          <p:cNvSpPr>
            <a:spLocks noGrp="1"/>
          </p:cNvSpPr>
          <p:nvPr>
            <p:ph idx="1"/>
          </p:nvPr>
        </p:nvSpPr>
        <p:spPr>
          <a:xfrm>
            <a:off x="683599" y="1636123"/>
            <a:ext cx="9872871" cy="4038600"/>
          </a:xfrm>
        </p:spPr>
        <p:txBody>
          <a:bodyPr>
            <a:noAutofit/>
          </a:bodyPr>
          <a:lstStyle/>
          <a:p>
            <a:pPr>
              <a:lnSpc>
                <a:spcPct val="200000"/>
              </a:lnSpc>
            </a:pPr>
            <a:r>
              <a:rPr lang="en-US" sz="2000" b="1" dirty="0">
                <a:solidFill>
                  <a:schemeClr val="tx1"/>
                </a:solidFill>
              </a:rPr>
              <a:t>H – </a:t>
            </a:r>
            <a:r>
              <a:rPr lang="en-US" sz="2000" b="1" dirty="0" smtClean="0">
                <a:solidFill>
                  <a:schemeClr val="tx1"/>
                </a:solidFill>
              </a:rPr>
              <a:t>Hearing</a:t>
            </a:r>
          </a:p>
          <a:p>
            <a:pPr>
              <a:lnSpc>
                <a:spcPct val="200000"/>
              </a:lnSpc>
            </a:pPr>
            <a:r>
              <a:rPr lang="en-US" sz="2000" b="1" dirty="0">
                <a:solidFill>
                  <a:schemeClr val="tx1"/>
                </a:solidFill>
              </a:rPr>
              <a:t>U – </a:t>
            </a:r>
            <a:r>
              <a:rPr lang="en-US" sz="2000" b="1" dirty="0" smtClean="0">
                <a:solidFill>
                  <a:schemeClr val="tx1"/>
                </a:solidFill>
              </a:rPr>
              <a:t>Understanding</a:t>
            </a:r>
          </a:p>
          <a:p>
            <a:pPr>
              <a:lnSpc>
                <a:spcPct val="200000"/>
              </a:lnSpc>
            </a:pPr>
            <a:r>
              <a:rPr lang="en-US" sz="2000" b="1" dirty="0">
                <a:solidFill>
                  <a:schemeClr val="tx1"/>
                </a:solidFill>
              </a:rPr>
              <a:t>R – </a:t>
            </a:r>
            <a:r>
              <a:rPr lang="en-US" sz="2000" b="1" dirty="0" smtClean="0">
                <a:solidFill>
                  <a:schemeClr val="tx1"/>
                </a:solidFill>
              </a:rPr>
              <a:t>Remembering</a:t>
            </a:r>
          </a:p>
          <a:p>
            <a:pPr>
              <a:lnSpc>
                <a:spcPct val="200000"/>
              </a:lnSpc>
            </a:pPr>
            <a:r>
              <a:rPr lang="en-US" sz="2000" b="1" dirty="0">
                <a:solidFill>
                  <a:schemeClr val="tx1"/>
                </a:solidFill>
              </a:rPr>
              <a:t>I – Interpreting</a:t>
            </a:r>
          </a:p>
          <a:p>
            <a:pPr>
              <a:lnSpc>
                <a:spcPct val="200000"/>
              </a:lnSpc>
            </a:pPr>
            <a:r>
              <a:rPr lang="en-US" sz="2000" b="1" dirty="0">
                <a:solidFill>
                  <a:schemeClr val="tx1"/>
                </a:solidFill>
              </a:rPr>
              <a:t>E – Evaluating</a:t>
            </a:r>
          </a:p>
          <a:p>
            <a:pPr>
              <a:lnSpc>
                <a:spcPct val="200000"/>
              </a:lnSpc>
            </a:pPr>
            <a:r>
              <a:rPr lang="en-US" sz="2000" b="1" dirty="0">
                <a:solidFill>
                  <a:schemeClr val="tx1"/>
                </a:solidFill>
              </a:rPr>
              <a:t>R – Responding</a:t>
            </a:r>
          </a:p>
          <a:p>
            <a:pPr>
              <a:lnSpc>
                <a:spcPct val="200000"/>
              </a:lnSpc>
            </a:pPr>
            <a:endParaRPr lang="en-US" sz="2000" b="1" dirty="0">
              <a:solidFill>
                <a:schemeClr val="tx1"/>
              </a:solidFill>
            </a:endParaRPr>
          </a:p>
          <a:p>
            <a:pPr>
              <a:lnSpc>
                <a:spcPct val="200000"/>
              </a:lnSpc>
            </a:pPr>
            <a:endParaRPr lang="en-US" sz="2000" b="1" dirty="0">
              <a:solidFill>
                <a:schemeClr val="tx1"/>
              </a:solidFill>
            </a:endParaRPr>
          </a:p>
          <a:p>
            <a:pPr>
              <a:lnSpc>
                <a:spcPct val="200000"/>
              </a:lnSpc>
            </a:pPr>
            <a:endParaRPr lang="en-US" sz="2000" b="1" dirty="0">
              <a:solidFill>
                <a:schemeClr val="tx1"/>
              </a:solidFill>
            </a:endParaRPr>
          </a:p>
          <a:p>
            <a:pPr>
              <a:lnSpc>
                <a:spcPct val="200000"/>
              </a:lnSpc>
            </a:pPr>
            <a:endParaRPr lang="en-US" sz="2000" b="1" dirty="0">
              <a:solidFill>
                <a:schemeClr val="tx1"/>
              </a:solidFill>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27</a:t>
            </a:fld>
            <a:endParaRPr lang="en-US"/>
          </a:p>
        </p:txBody>
      </p:sp>
      <p:pic>
        <p:nvPicPr>
          <p:cNvPr id="6" name="Picture 7" descr="C:\Documents and Settings\Janice\Local Settings\Temporary Internet Files\Content.IE5\SMGPZ3XX\MC900187159[1].wmf"/>
          <p:cNvPicPr>
            <a:picLocks noChangeAspect="1" noChangeArrowheads="1"/>
          </p:cNvPicPr>
          <p:nvPr/>
        </p:nvPicPr>
        <p:blipFill>
          <a:blip r:embed="rId3" cstate="print"/>
          <a:srcRect/>
          <a:stretch>
            <a:fillRect/>
          </a:stretch>
        </p:blipFill>
        <p:spPr bwMode="auto">
          <a:xfrm>
            <a:off x="9228042" y="3801371"/>
            <a:ext cx="1842516" cy="1510589"/>
          </a:xfrm>
          <a:prstGeom prst="rect">
            <a:avLst/>
          </a:prstGeom>
          <a:noFill/>
        </p:spPr>
      </p:pic>
    </p:spTree>
    <p:extLst>
      <p:ext uri="{BB962C8B-B14F-4D97-AF65-F5344CB8AC3E}">
        <p14:creationId xmlns:p14="http://schemas.microsoft.com/office/powerpoint/2010/main" val="10778684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248283"/>
          </a:xfrm>
        </p:spPr>
        <p:txBody>
          <a:bodyPr>
            <a:normAutofit/>
          </a:bodyPr>
          <a:lstStyle/>
          <a:p>
            <a:pPr algn="ctr" rtl="1"/>
            <a:r>
              <a:rPr lang="fa-IR" sz="4000" dirty="0">
                <a:solidFill>
                  <a:srgbClr val="C00000"/>
                </a:solidFill>
                <a:cs typeface="B Titr" panose="00000700000000000000" pitchFamily="2" charset="-78"/>
              </a:rPr>
              <a:t>موانع گوش دادن فعال</a:t>
            </a:r>
            <a:endParaRPr lang="en-US"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43635812"/>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28</a:t>
            </a:fld>
            <a:endParaRPr lang="en-US"/>
          </a:p>
        </p:txBody>
      </p:sp>
      <p:sp>
        <p:nvSpPr>
          <p:cNvPr id="7" name="TextBox 6"/>
          <p:cNvSpPr txBox="1"/>
          <p:nvPr/>
        </p:nvSpPr>
        <p:spPr>
          <a:xfrm>
            <a:off x="6079331" y="3947112"/>
            <a:ext cx="4530437" cy="1338828"/>
          </a:xfrm>
          <a:prstGeom prst="rect">
            <a:avLst/>
          </a:prstGeom>
          <a:noFill/>
        </p:spPr>
        <p:txBody>
          <a:bodyPr wrap="square" rtlCol="0">
            <a:spAutoFit/>
          </a:bodyPr>
          <a:lstStyle/>
          <a:p>
            <a:pPr marL="285750" indent="-285750" algn="r" rtl="1">
              <a:lnSpc>
                <a:spcPct val="150000"/>
              </a:lnSpc>
              <a:buFont typeface="Arial" panose="020B0604020202020204" pitchFamily="34" charset="0"/>
              <a:buChar char="•"/>
            </a:pPr>
            <a:r>
              <a:rPr lang="fa-IR" dirty="0">
                <a:cs typeface="B Titr" panose="00000700000000000000" pitchFamily="2" charset="-78"/>
              </a:rPr>
              <a:t>ارتباط موثر وظیفه گوینده است، صحبت کردن مهمتر از گوش دادن است، ذهن خوانی و نتیجه گیری زودرس</a:t>
            </a:r>
            <a:endParaRPr lang="en-US" dirty="0">
              <a:cs typeface="B Titr" panose="00000700000000000000" pitchFamily="2" charset="-78"/>
            </a:endParaRPr>
          </a:p>
        </p:txBody>
      </p:sp>
    </p:spTree>
    <p:extLst>
      <p:ext uri="{BB962C8B-B14F-4D97-AF65-F5344CB8AC3E}">
        <p14:creationId xmlns:p14="http://schemas.microsoft.com/office/powerpoint/2010/main" val="3288948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79742"/>
          </a:xfrm>
        </p:spPr>
        <p:txBody>
          <a:bodyPr/>
          <a:lstStyle/>
          <a:p>
            <a:pPr algn="ctr" rtl="1"/>
            <a:r>
              <a:rPr lang="ar-SA" sz="4000" dirty="0" smtClean="0">
                <a:solidFill>
                  <a:srgbClr val="C00000"/>
                </a:solidFill>
                <a:cs typeface="B Titr" panose="00000700000000000000" pitchFamily="2" charset="-78"/>
              </a:rPr>
              <a:t>تمرین</a:t>
            </a:r>
            <a:r>
              <a:rPr lang="fa-IR" sz="4000" dirty="0" smtClean="0">
                <a:solidFill>
                  <a:srgbClr val="C00000"/>
                </a:solidFill>
                <a:cs typeface="B Titr" panose="00000700000000000000" pitchFamily="2" charset="-78"/>
              </a:rPr>
              <a:t> </a:t>
            </a:r>
            <a:r>
              <a:rPr lang="fa-IR" sz="2400" dirty="0" smtClean="0">
                <a:solidFill>
                  <a:srgbClr val="C00000"/>
                </a:solidFill>
                <a:cs typeface="B Titr" panose="00000700000000000000" pitchFamily="2" charset="-78"/>
              </a:rPr>
              <a:t>(5 دقیقه تفکر، 15 دقیقه ارائه)</a:t>
            </a:r>
            <a:endParaRPr lang="en-US" sz="2400" dirty="0">
              <a:solidFill>
                <a:srgbClr val="C00000"/>
              </a:solidFill>
              <a:cs typeface="B Titr" panose="00000700000000000000" pitchFamily="2" charset="-78"/>
            </a:endParaRPr>
          </a:p>
        </p:txBody>
      </p:sp>
      <p:sp>
        <p:nvSpPr>
          <p:cNvPr id="3" name="Content Placeholder 2"/>
          <p:cNvSpPr>
            <a:spLocks noGrp="1"/>
          </p:cNvSpPr>
          <p:nvPr>
            <p:ph idx="1"/>
          </p:nvPr>
        </p:nvSpPr>
        <p:spPr>
          <a:xfrm>
            <a:off x="1097280" y="2060028"/>
            <a:ext cx="10058400" cy="3809066"/>
          </a:xfrm>
        </p:spPr>
        <p:txBody>
          <a:bodyPr>
            <a:normAutofit/>
          </a:bodyPr>
          <a:lstStyle/>
          <a:p>
            <a:pPr algn="justLow" rtl="1" fontAlgn="base">
              <a:lnSpc>
                <a:spcPct val="150000"/>
              </a:lnSpc>
              <a:buFont typeface="Wingdings" panose="05000000000000000000" pitchFamily="2" charset="2"/>
              <a:buChar char="v"/>
            </a:pPr>
            <a:r>
              <a:rPr lang="ar-SA" sz="2400" b="1" dirty="0" smtClean="0">
                <a:cs typeface="B Nazanin" panose="00000400000000000000" pitchFamily="2" charset="-78"/>
              </a:rPr>
              <a:t>خود </a:t>
            </a:r>
            <a:r>
              <a:rPr lang="ar-SA" sz="2400" b="1" dirty="0">
                <a:cs typeface="B Nazanin" panose="00000400000000000000" pitchFamily="2" charset="-78"/>
              </a:rPr>
              <a:t>را در موقعیت هایی تصور کنید که احساس </a:t>
            </a:r>
            <a:r>
              <a:rPr lang="ar-SA" sz="2400" b="1" u="sng" dirty="0" smtClean="0">
                <a:cs typeface="B Nazanin" panose="00000400000000000000" pitchFamily="2" charset="-78"/>
              </a:rPr>
              <a:t>تنهایی</a:t>
            </a:r>
            <a:r>
              <a:rPr lang="fa-IR" sz="2400" b="1" u="sng" dirty="0" smtClean="0">
                <a:cs typeface="B Nazanin" panose="00000400000000000000" pitchFamily="2" charset="-78"/>
              </a:rPr>
              <a:t> یا شکست</a:t>
            </a:r>
            <a:r>
              <a:rPr lang="ar-SA" sz="2400" b="1" u="sng" dirty="0" smtClean="0">
                <a:cs typeface="B Nazanin" panose="00000400000000000000" pitchFamily="2" charset="-78"/>
              </a:rPr>
              <a:t> </a:t>
            </a:r>
            <a:r>
              <a:rPr lang="ar-SA" sz="2400" b="1" dirty="0">
                <a:cs typeface="B Nazanin" panose="00000400000000000000" pitchFamily="2" charset="-78"/>
              </a:rPr>
              <a:t>می کنید.تمایل دارید اطرافیان چه اقدامی انجام دهند؟ چه کلماتی را به زبان بیاورند؟ موقعیت را بنویسید و سپس آنچه را </a:t>
            </a:r>
            <a:r>
              <a:rPr lang="ar-SA" sz="2400" b="1" dirty="0" smtClean="0">
                <a:cs typeface="B Nazanin" panose="00000400000000000000" pitchFamily="2" charset="-78"/>
              </a:rPr>
              <a:t>فکر </a:t>
            </a:r>
            <a:r>
              <a:rPr lang="ar-SA" sz="2400" b="1" dirty="0">
                <a:cs typeface="B Nazanin" panose="00000400000000000000" pitchFamily="2" charset="-78"/>
              </a:rPr>
              <a:t>می کنید لیست کنید</a:t>
            </a:r>
            <a:r>
              <a:rPr lang="en-US" sz="2400" b="1" dirty="0">
                <a:cs typeface="B Nazanin" panose="00000400000000000000" pitchFamily="2" charset="-78"/>
              </a:rPr>
              <a:t>.</a:t>
            </a:r>
          </a:p>
          <a:p>
            <a:pPr algn="justLow">
              <a:lnSpc>
                <a:spcPct val="150000"/>
              </a:lnSpc>
            </a:pPr>
            <a:endParaRPr lang="en-US" sz="2400" b="1" dirty="0">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29</a:t>
            </a:fld>
            <a:endParaRPr lang="en-US"/>
          </a:p>
        </p:txBody>
      </p:sp>
    </p:spTree>
    <p:extLst>
      <p:ext uri="{BB962C8B-B14F-4D97-AF65-F5344CB8AC3E}">
        <p14:creationId xmlns:p14="http://schemas.microsoft.com/office/powerpoint/2010/main" val="1494656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sz="4400" b="1" dirty="0" smtClean="0">
                <a:solidFill>
                  <a:srgbClr val="C00000"/>
                </a:solidFill>
                <a:cs typeface="B Titr" panose="00000700000000000000" pitchFamily="2" charset="-78"/>
              </a:rPr>
              <a:t>تعریف</a:t>
            </a:r>
            <a:endParaRPr lang="en-US" b="1"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lstStyle/>
          <a:p>
            <a:pPr algn="r" rtl="1">
              <a:lnSpc>
                <a:spcPct val="150000"/>
              </a:lnSpc>
            </a:pPr>
            <a:r>
              <a:rPr lang="fa-IR" sz="2400" b="1" dirty="0">
                <a:solidFill>
                  <a:schemeClr val="tx1"/>
                </a:solidFill>
                <a:cs typeface="B Nazanin" panose="00000400000000000000" pitchFamily="2" charset="-78"/>
              </a:rPr>
              <a:t>ارتباط يعني تبادل افكار ، عقايد و اطلاعات با استفاده از </a:t>
            </a:r>
            <a:r>
              <a:rPr lang="fa-IR" sz="2400" b="1" i="1" u="sng" dirty="0">
                <a:solidFill>
                  <a:schemeClr val="tx1"/>
                </a:solidFill>
                <a:cs typeface="B Nazanin" panose="00000400000000000000" pitchFamily="2" charset="-78"/>
              </a:rPr>
              <a:t>نمادهاي مشترك</a:t>
            </a:r>
            <a:r>
              <a:rPr lang="fa-IR" sz="2400" b="1" dirty="0">
                <a:solidFill>
                  <a:schemeClr val="tx1"/>
                </a:solidFill>
                <a:cs typeface="B Nazanin" panose="00000400000000000000" pitchFamily="2" charset="-78"/>
              </a:rPr>
              <a:t> مثل كلمات، اشارات و...</a:t>
            </a:r>
          </a:p>
          <a:p>
            <a:pPr algn="r" rtl="1">
              <a:lnSpc>
                <a:spcPct val="150000"/>
              </a:lnSpc>
            </a:pPr>
            <a:r>
              <a:rPr lang="fa-IR" sz="2400" b="1" dirty="0">
                <a:solidFill>
                  <a:schemeClr val="tx1"/>
                </a:solidFill>
                <a:cs typeface="B Nazanin" panose="00000400000000000000" pitchFamily="2" charset="-78"/>
              </a:rPr>
              <a:t>گاهي اوقات ما فرض مي كنيم كه ما و طرف ديگر ارتباط، درك مشتركي از نمادي كه از آن استفاده كرده ايم داريم در حالي كه لزوماً اينطور نيست.</a:t>
            </a:r>
            <a:endParaRPr lang="en-US" sz="2400" b="1" dirty="0">
              <a:solidFill>
                <a:schemeClr val="tx1"/>
              </a:solidFill>
              <a:cs typeface="B Nazanin" panose="00000400000000000000" pitchFamily="2" charset="-78"/>
            </a:endParaRPr>
          </a:p>
          <a:p>
            <a:pPr algn="r" rtl="1">
              <a:lnSpc>
                <a:spcPct val="150000"/>
              </a:lnSpc>
            </a:pPr>
            <a:endParaRPr lang="en-US" b="1"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3</a:t>
            </a:fld>
            <a:endParaRPr lang="en-US"/>
          </a:p>
        </p:txBody>
      </p:sp>
      <p:pic>
        <p:nvPicPr>
          <p:cNvPr id="6" name="Picture 5"/>
          <p:cNvPicPr>
            <a:picLocks noChangeAspect="1"/>
          </p:cNvPicPr>
          <p:nvPr/>
        </p:nvPicPr>
        <p:blipFill>
          <a:blip r:embed="rId3"/>
          <a:stretch>
            <a:fillRect/>
          </a:stretch>
        </p:blipFill>
        <p:spPr>
          <a:xfrm>
            <a:off x="107504" y="3429000"/>
            <a:ext cx="3240360" cy="3290689"/>
          </a:xfrm>
          <a:prstGeom prst="rect">
            <a:avLst/>
          </a:prstGeom>
        </p:spPr>
      </p:pic>
    </p:spTree>
    <p:extLst>
      <p:ext uri="{BB962C8B-B14F-4D97-AF65-F5344CB8AC3E}">
        <p14:creationId xmlns:p14="http://schemas.microsoft.com/office/powerpoint/2010/main" val="21921070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altLang="en-US" dirty="0">
                <a:solidFill>
                  <a:srgbClr val="C00000"/>
                </a:solidFill>
                <a:cs typeface="B Titr" panose="00000700000000000000" pitchFamily="2" charset="-78"/>
              </a:rPr>
              <a:t>همدلی</a:t>
            </a:r>
            <a:endParaRPr lang="en-US" dirty="0"/>
          </a:p>
        </p:txBody>
      </p:sp>
      <p:sp>
        <p:nvSpPr>
          <p:cNvPr id="3" name="Content Placeholder 2"/>
          <p:cNvSpPr>
            <a:spLocks noGrp="1"/>
          </p:cNvSpPr>
          <p:nvPr>
            <p:ph idx="1"/>
          </p:nvPr>
        </p:nvSpPr>
        <p:spPr>
          <a:xfrm>
            <a:off x="1097280" y="2234617"/>
            <a:ext cx="10058400" cy="4023360"/>
          </a:xfrm>
        </p:spPr>
        <p:txBody>
          <a:bodyPr/>
          <a:lstStyle/>
          <a:p>
            <a:pPr algn="justLow" rtl="1">
              <a:lnSpc>
                <a:spcPct val="150000"/>
              </a:lnSpc>
              <a:buFont typeface="Wingdings" panose="05000000000000000000" pitchFamily="2" charset="2"/>
              <a:buChar char="q"/>
            </a:pPr>
            <a:r>
              <a:rPr lang="ar-SA" b="1" dirty="0">
                <a:cs typeface="B Nazanin" panose="00000400000000000000" pitchFamily="2" charset="-78"/>
              </a:rPr>
              <a:t>همدلی یعنی احساس طرف مقابل را درک کنیم و مسائل را نه از منظر خود که از دید و دنیای فرد دیگری بنگریم. در واقع دیدن از چشم دیگران باید بدون هرگونه ارزشیابی و قضاوت درباره احساسات، افکار و رفتارشان صورت گیرد، مهمترین نکته در همدلی این است که فرد رو برو به این نتیجه برسد که احساسات او درک می شوند</a:t>
            </a:r>
            <a:r>
              <a:rPr lang="ar-SA" b="1" dirty="0" smtClean="0">
                <a:cs typeface="B Nazanin" panose="00000400000000000000" pitchFamily="2" charset="-78"/>
              </a:rPr>
              <a:t>.</a:t>
            </a:r>
            <a:endParaRPr lang="fa-IR" b="1" dirty="0" smtClean="0">
              <a:cs typeface="B Nazanin" panose="00000400000000000000" pitchFamily="2" charset="-78"/>
            </a:endParaRPr>
          </a:p>
          <a:p>
            <a:pPr algn="justLow" rtl="1">
              <a:lnSpc>
                <a:spcPct val="150000"/>
              </a:lnSpc>
              <a:buFont typeface="Wingdings" panose="05000000000000000000" pitchFamily="2" charset="2"/>
              <a:buChar char="q"/>
            </a:pPr>
            <a:r>
              <a:rPr lang="ar-SA" b="1" dirty="0">
                <a:cs typeface="B Nazanin" panose="00000400000000000000" pitchFamily="2" charset="-78"/>
              </a:rPr>
              <a:t>همدلی زمانی اتفاق می افتد که ما بر تشابهاتمان تکیه کنیم نه تفاوتهایمان، در این صورت است که مخاطب غریبی نمی کند و در کنار ما به او احساس امنیت دست می دهد. البته این الزاما به معنای موافق بودن با طرف مقابل نیست. در کل </a:t>
            </a:r>
            <a:r>
              <a:rPr lang="ar-SA" b="1" dirty="0" smtClean="0">
                <a:cs typeface="B Nazanin" panose="00000400000000000000" pitchFamily="2" charset="-78"/>
              </a:rPr>
              <a:t>فرد</a:t>
            </a:r>
            <a:r>
              <a:rPr lang="fa-IR" b="1" dirty="0" smtClean="0">
                <a:cs typeface="B Nazanin" panose="00000400000000000000" pitchFamily="2" charset="-78"/>
              </a:rPr>
              <a:t> باید</a:t>
            </a:r>
            <a:r>
              <a:rPr lang="ar-SA" b="1" dirty="0" smtClean="0">
                <a:cs typeface="B Nazanin" panose="00000400000000000000" pitchFamily="2" charset="-78"/>
              </a:rPr>
              <a:t> </a:t>
            </a:r>
            <a:r>
              <a:rPr lang="ar-SA" b="1" dirty="0">
                <a:cs typeface="B Nazanin" panose="00000400000000000000" pitchFamily="2" charset="-78"/>
              </a:rPr>
              <a:t>بتواند مسائل دیگران را حتی زمانی که در آن شرایط قرار ندارد، درک کرده و برای نظرات و احساسات وی ارزش و احترام قائل شود</a:t>
            </a:r>
            <a:r>
              <a:rPr lang="en-US" b="1" dirty="0">
                <a:cs typeface="B Nazanin" panose="00000400000000000000" pitchFamily="2" charset="-78"/>
              </a:rPr>
              <a:t>.</a:t>
            </a:r>
          </a:p>
          <a:p>
            <a:pPr algn="justLow" rtl="1">
              <a:lnSpc>
                <a:spcPct val="150000"/>
              </a:lnSpc>
              <a:buFont typeface="Wingdings" panose="05000000000000000000" pitchFamily="2" charset="2"/>
              <a:buChar char="q"/>
            </a:pPr>
            <a:endParaRPr lang="en-US" b="1" dirty="0">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30</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285" y="390638"/>
            <a:ext cx="2628900" cy="1743075"/>
          </a:xfrm>
          <a:prstGeom prst="rect">
            <a:avLst/>
          </a:prstGeom>
        </p:spPr>
      </p:pic>
    </p:spTree>
    <p:extLst>
      <p:ext uri="{BB962C8B-B14F-4D97-AF65-F5344CB8AC3E}">
        <p14:creationId xmlns:p14="http://schemas.microsoft.com/office/powerpoint/2010/main" val="36828510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68440"/>
          </a:xfrm>
        </p:spPr>
        <p:txBody>
          <a:bodyPr>
            <a:normAutofit/>
          </a:bodyPr>
          <a:lstStyle/>
          <a:p>
            <a:pPr algn="ctr"/>
            <a:r>
              <a:rPr lang="fa-IR" sz="4000" dirty="0">
                <a:solidFill>
                  <a:srgbClr val="C00000"/>
                </a:solidFill>
                <a:cs typeface="B Titr" panose="00000700000000000000" pitchFamily="2" charset="-78"/>
              </a:rPr>
              <a:t>تفاوت همدلی و همدردی</a:t>
            </a: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a:xfrm>
            <a:off x="672662" y="1845734"/>
            <a:ext cx="10483018" cy="4023360"/>
          </a:xfrm>
        </p:spPr>
        <p:txBody>
          <a:bodyPr/>
          <a:lstStyle/>
          <a:p>
            <a:pPr algn="justLow" rtl="1">
              <a:lnSpc>
                <a:spcPct val="150000"/>
              </a:lnSpc>
              <a:buFont typeface="Wingdings" panose="05000000000000000000" pitchFamily="2" charset="2"/>
              <a:buChar char="q"/>
            </a:pPr>
            <a:r>
              <a:rPr lang="ar-SA" b="1" dirty="0" smtClean="0">
                <a:cs typeface="B Nazanin" panose="00000400000000000000" pitchFamily="2" charset="-78"/>
              </a:rPr>
              <a:t>به </a:t>
            </a:r>
            <a:r>
              <a:rPr lang="ar-SA" b="1" dirty="0">
                <a:cs typeface="B Nazanin" panose="00000400000000000000" pitchFamily="2" charset="-78"/>
              </a:rPr>
              <a:t>صورت کلی همدلی فراتر از </a:t>
            </a:r>
            <a:r>
              <a:rPr lang="ar-SA" b="1" dirty="0" smtClean="0">
                <a:cs typeface="B Nazanin" panose="00000400000000000000" pitchFamily="2" charset="-78"/>
              </a:rPr>
              <a:t>همدردی </a:t>
            </a:r>
            <a:r>
              <a:rPr lang="ar-SA" b="1" dirty="0">
                <a:cs typeface="B Nazanin" panose="00000400000000000000" pitchFamily="2" charset="-78"/>
              </a:rPr>
              <a:t>هست یعنی شما علاوه بر اینکه </a:t>
            </a:r>
            <a:r>
              <a:rPr lang="fa-IR" b="1" dirty="0" smtClean="0">
                <a:cs typeface="B Nazanin" panose="00000400000000000000" pitchFamily="2" charset="-78"/>
              </a:rPr>
              <a:t>طرف مقابل را </a:t>
            </a:r>
            <a:r>
              <a:rPr lang="ar-SA" b="1" dirty="0" smtClean="0">
                <a:cs typeface="B Nazanin" panose="00000400000000000000" pitchFamily="2" charset="-78"/>
              </a:rPr>
              <a:t>درک </a:t>
            </a:r>
            <a:r>
              <a:rPr lang="ar-SA" b="1" dirty="0">
                <a:cs typeface="B Nazanin" panose="00000400000000000000" pitchFamily="2" charset="-78"/>
              </a:rPr>
              <a:t>می کنید، به امیدها، ترس </a:t>
            </a:r>
            <a:r>
              <a:rPr lang="ar-SA" b="1" dirty="0" smtClean="0">
                <a:cs typeface="B Nazanin" panose="00000400000000000000" pitchFamily="2" charset="-78"/>
              </a:rPr>
              <a:t>ها، </a:t>
            </a:r>
            <a:r>
              <a:rPr lang="ar-SA" b="1" dirty="0">
                <a:cs typeface="B Nazanin" panose="00000400000000000000" pitchFamily="2" charset="-78"/>
              </a:rPr>
              <a:t>توانایی ها و محدودیت های آن ها </a:t>
            </a:r>
            <a:r>
              <a:rPr lang="ar-SA" b="1" dirty="0" smtClean="0">
                <a:cs typeface="B Nazanin" panose="00000400000000000000" pitchFamily="2" charset="-78"/>
              </a:rPr>
              <a:t>نیز </a:t>
            </a:r>
            <a:r>
              <a:rPr lang="ar-SA" b="1" dirty="0">
                <a:cs typeface="B Nazanin" panose="00000400000000000000" pitchFamily="2" charset="-78"/>
              </a:rPr>
              <a:t>واقف </a:t>
            </a:r>
            <a:r>
              <a:rPr lang="ar-SA" b="1" dirty="0" smtClean="0">
                <a:cs typeface="B Nazanin" panose="00000400000000000000" pitchFamily="2" charset="-78"/>
              </a:rPr>
              <a:t>هستید</a:t>
            </a:r>
            <a:r>
              <a:rPr lang="fa-IR" b="1" dirty="0" smtClean="0">
                <a:cs typeface="B Nazanin" panose="00000400000000000000" pitchFamily="2" charset="-78"/>
              </a:rPr>
              <a:t>.</a:t>
            </a:r>
            <a:r>
              <a:rPr lang="ar-SA" b="1" dirty="0" smtClean="0">
                <a:cs typeface="B Nazanin" panose="00000400000000000000" pitchFamily="2" charset="-78"/>
              </a:rPr>
              <a:t> </a:t>
            </a:r>
            <a:endParaRPr lang="fa-IR" b="1" dirty="0" smtClean="0">
              <a:cs typeface="B Nazanin" panose="00000400000000000000" pitchFamily="2" charset="-78"/>
            </a:endParaRPr>
          </a:p>
          <a:p>
            <a:pPr algn="justLow" rtl="1">
              <a:lnSpc>
                <a:spcPct val="150000"/>
              </a:lnSpc>
              <a:buFont typeface="Wingdings" panose="05000000000000000000" pitchFamily="2" charset="2"/>
              <a:buChar char="q"/>
            </a:pPr>
            <a:r>
              <a:rPr lang="fa-IR" b="1" dirty="0" smtClean="0">
                <a:cs typeface="B Nazanin" panose="00000400000000000000" pitchFamily="2" charset="-78"/>
              </a:rPr>
              <a:t>این مسئله </a:t>
            </a:r>
            <a:r>
              <a:rPr lang="ar-SA" b="1" dirty="0" smtClean="0">
                <a:cs typeface="B Nazanin" panose="00000400000000000000" pitchFamily="2" charset="-78"/>
              </a:rPr>
              <a:t>به </a:t>
            </a:r>
            <a:r>
              <a:rPr lang="ar-SA" b="1" dirty="0">
                <a:cs typeface="B Nazanin" panose="00000400000000000000" pitchFamily="2" charset="-78"/>
              </a:rPr>
              <a:t>شما کمک می کند به درک عمیق تری از </a:t>
            </a:r>
            <a:r>
              <a:rPr lang="fa-IR" b="1" dirty="0" smtClean="0">
                <a:cs typeface="B Nazanin" panose="00000400000000000000" pitchFamily="2" charset="-78"/>
              </a:rPr>
              <a:t>آنها</a:t>
            </a:r>
            <a:r>
              <a:rPr lang="ar-SA" b="1" dirty="0" smtClean="0">
                <a:cs typeface="B Nazanin" panose="00000400000000000000" pitchFamily="2" charset="-78"/>
              </a:rPr>
              <a:t> </a:t>
            </a:r>
            <a:r>
              <a:rPr lang="ar-SA" b="1" dirty="0">
                <a:cs typeface="B Nazanin" panose="00000400000000000000" pitchFamily="2" charset="-78"/>
              </a:rPr>
              <a:t>دست پیدا کنید و در حال بهبود </a:t>
            </a:r>
            <a:r>
              <a:rPr lang="fa-IR" b="1" dirty="0" smtClean="0">
                <a:cs typeface="B Nazanin" panose="00000400000000000000" pitchFamily="2" charset="-78"/>
              </a:rPr>
              <a:t>روابط </a:t>
            </a:r>
            <a:r>
              <a:rPr lang="ar-SA" b="1" dirty="0" smtClean="0">
                <a:cs typeface="B Nazanin" panose="00000400000000000000" pitchFamily="2" charset="-78"/>
              </a:rPr>
              <a:t>باشید</a:t>
            </a:r>
            <a:r>
              <a:rPr lang="ar-SA" b="1" dirty="0">
                <a:cs typeface="B Nazanin" panose="00000400000000000000" pitchFamily="2" charset="-78"/>
              </a:rPr>
              <a:t>.</a:t>
            </a:r>
            <a:endParaRPr lang="en-US" b="1" dirty="0">
              <a:cs typeface="B Nazanin" panose="00000400000000000000" pitchFamily="2" charset="-78"/>
            </a:endParaRPr>
          </a:p>
          <a:p>
            <a:pPr algn="justLow" rtl="1">
              <a:lnSpc>
                <a:spcPct val="150000"/>
              </a:lnSpc>
              <a:buFont typeface="Wingdings" panose="05000000000000000000" pitchFamily="2" charset="2"/>
              <a:buChar char="q"/>
            </a:pPr>
            <a:endParaRPr lang="en-US" b="1" dirty="0">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31</a:t>
            </a:fld>
            <a:endParaRPr lang="en-US"/>
          </a:p>
        </p:txBody>
      </p:sp>
    </p:spTree>
    <p:extLst>
      <p:ext uri="{BB962C8B-B14F-4D97-AF65-F5344CB8AC3E}">
        <p14:creationId xmlns:p14="http://schemas.microsoft.com/office/powerpoint/2010/main" val="30782658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32</a:t>
            </a:fld>
            <a:endParaRPr lang="en-US"/>
          </a:p>
        </p:txBody>
      </p:sp>
      <p:pic>
        <p:nvPicPr>
          <p:cNvPr id="6" name="Picture 5" descr="https://files.virgool.io/upload/users/59929/posts/fy0scngrhzkf/4pkkbmi7apry.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8290" y="286603"/>
            <a:ext cx="8660524" cy="6040625"/>
          </a:xfrm>
          <a:prstGeom prst="rect">
            <a:avLst/>
          </a:prstGeom>
          <a:noFill/>
          <a:ln>
            <a:noFill/>
          </a:ln>
        </p:spPr>
      </p:pic>
    </p:spTree>
    <p:extLst>
      <p:ext uri="{BB962C8B-B14F-4D97-AF65-F5344CB8AC3E}">
        <p14:creationId xmlns:p14="http://schemas.microsoft.com/office/powerpoint/2010/main" val="19770184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52340"/>
          </a:xfrm>
        </p:spPr>
        <p:txBody>
          <a:bodyPr>
            <a:normAutofit/>
          </a:bodyPr>
          <a:lstStyle/>
          <a:p>
            <a:pPr algn="ctr" rtl="1"/>
            <a:r>
              <a:rPr lang="fa-IR" altLang="en-US" sz="4000" dirty="0">
                <a:solidFill>
                  <a:srgbClr val="C00000"/>
                </a:solidFill>
                <a:cs typeface="B Titr" panose="00000700000000000000" pitchFamily="2" charset="-78"/>
              </a:rPr>
              <a:t>راه های همدلی کردن</a:t>
            </a:r>
            <a:endParaRPr lang="en-US" sz="4000" dirty="0">
              <a:solidFill>
                <a:srgbClr val="C00000"/>
              </a:solidFill>
            </a:endParaRPr>
          </a:p>
        </p:txBody>
      </p:sp>
      <p:sp>
        <p:nvSpPr>
          <p:cNvPr id="3" name="Content Placeholder 2"/>
          <p:cNvSpPr>
            <a:spLocks noGrp="1"/>
          </p:cNvSpPr>
          <p:nvPr>
            <p:ph idx="1"/>
          </p:nvPr>
        </p:nvSpPr>
        <p:spPr/>
        <p:txBody>
          <a:bodyPr>
            <a:normAutofit/>
          </a:bodyPr>
          <a:lstStyle/>
          <a:p>
            <a:pPr algn="r" rtl="1">
              <a:lnSpc>
                <a:spcPct val="150000"/>
              </a:lnSpc>
              <a:buFont typeface="Wingdings" panose="05000000000000000000" pitchFamily="2" charset="2"/>
              <a:buChar char="q"/>
            </a:pPr>
            <a:r>
              <a:rPr lang="fa-IR" altLang="en-US" b="1" dirty="0">
                <a:solidFill>
                  <a:schemeClr val="tx1"/>
                </a:solidFill>
                <a:cs typeface="B Nazanin" panose="00000400000000000000" pitchFamily="2" charset="-78"/>
              </a:rPr>
              <a:t>پرسیدن سئوالات باز: اتفاقی افتاده</a:t>
            </a:r>
            <a:r>
              <a:rPr lang="fa-IR" altLang="en-US" b="1" dirty="0" smtClean="0">
                <a:solidFill>
                  <a:schemeClr val="tx1"/>
                </a:solidFill>
                <a:cs typeface="B Nazanin" panose="00000400000000000000" pitchFamily="2" charset="-78"/>
              </a:rPr>
              <a:t>؟... این </a:t>
            </a:r>
            <a:r>
              <a:rPr lang="fa-IR" altLang="en-US" b="1" dirty="0">
                <a:solidFill>
                  <a:schemeClr val="tx1"/>
                </a:solidFill>
                <a:cs typeface="B Nazanin" panose="00000400000000000000" pitchFamily="2" charset="-78"/>
              </a:rPr>
              <a:t>سئوالات به فرد مقابل فرصت می دهد تا در مورد آنچه می خواهد بگوید یا بیان چگونگی احساس خود تشویق شود.</a:t>
            </a:r>
          </a:p>
          <a:p>
            <a:pPr algn="r" rtl="1">
              <a:lnSpc>
                <a:spcPct val="150000"/>
              </a:lnSpc>
              <a:buFont typeface="Wingdings" panose="05000000000000000000" pitchFamily="2" charset="2"/>
              <a:buChar char="q"/>
            </a:pPr>
            <a:r>
              <a:rPr lang="fa-IR" altLang="en-US" b="1" dirty="0">
                <a:solidFill>
                  <a:schemeClr val="tx1"/>
                </a:solidFill>
                <a:cs typeface="B Nazanin" panose="00000400000000000000" pitchFamily="2" charset="-78"/>
              </a:rPr>
              <a:t>بازتاب محتوی </a:t>
            </a:r>
            <a:r>
              <a:rPr lang="fa-IR" altLang="en-US" b="1" dirty="0" smtClean="0">
                <a:solidFill>
                  <a:schemeClr val="tx1"/>
                </a:solidFill>
                <a:cs typeface="B Nazanin" panose="00000400000000000000" pitchFamily="2" charset="-78"/>
              </a:rPr>
              <a:t>(بازگویی </a:t>
            </a:r>
            <a:r>
              <a:rPr lang="fa-IR" altLang="en-US" b="1" dirty="0">
                <a:solidFill>
                  <a:schemeClr val="tx1"/>
                </a:solidFill>
                <a:cs typeface="B Nazanin" panose="00000400000000000000" pitchFamily="2" charset="-78"/>
              </a:rPr>
              <a:t>عین جملات </a:t>
            </a:r>
            <a:r>
              <a:rPr lang="fa-IR" altLang="en-US" b="1" dirty="0" smtClean="0">
                <a:solidFill>
                  <a:schemeClr val="tx1"/>
                </a:solidFill>
                <a:cs typeface="B Nazanin" panose="00000400000000000000" pitchFamily="2" charset="-78"/>
              </a:rPr>
              <a:t>شخص)</a:t>
            </a:r>
            <a:endParaRPr lang="fa-IR" altLang="en-US" b="1" dirty="0">
              <a:solidFill>
                <a:schemeClr val="tx1"/>
              </a:solidFill>
              <a:cs typeface="B Nazanin" panose="00000400000000000000" pitchFamily="2" charset="-78"/>
            </a:endParaRPr>
          </a:p>
          <a:p>
            <a:pPr algn="r" rtl="1">
              <a:lnSpc>
                <a:spcPct val="150000"/>
              </a:lnSpc>
              <a:buFont typeface="Wingdings" panose="05000000000000000000" pitchFamily="2" charset="2"/>
              <a:buChar char="q"/>
            </a:pPr>
            <a:r>
              <a:rPr lang="fa-IR" altLang="en-US" b="1" dirty="0">
                <a:solidFill>
                  <a:schemeClr val="tx1"/>
                </a:solidFill>
                <a:cs typeface="B Nazanin" panose="00000400000000000000" pitchFamily="2" charset="-78"/>
              </a:rPr>
              <a:t>بازتاب احساسات </a:t>
            </a:r>
            <a:r>
              <a:rPr lang="fa-IR" altLang="en-US" b="1" dirty="0" smtClean="0">
                <a:solidFill>
                  <a:schemeClr val="tx1"/>
                </a:solidFill>
                <a:cs typeface="B Nazanin" panose="00000400000000000000" pitchFamily="2" charset="-78"/>
              </a:rPr>
              <a:t>(</a:t>
            </a:r>
            <a:r>
              <a:rPr lang="fa-IR" altLang="en-US" b="1" dirty="0">
                <a:solidFill>
                  <a:schemeClr val="tx1"/>
                </a:solidFill>
                <a:cs typeface="B Nazanin" panose="00000400000000000000" pitchFamily="2" charset="-78"/>
              </a:rPr>
              <a:t>بنظر ناراحت میرسی؟مثل اینکه خسته ای ...) </a:t>
            </a:r>
          </a:p>
          <a:p>
            <a:pPr algn="r" rtl="1">
              <a:lnSpc>
                <a:spcPct val="150000"/>
              </a:lnSpc>
              <a:buFont typeface="Wingdings" panose="05000000000000000000" pitchFamily="2" charset="2"/>
              <a:buChar char="q"/>
            </a:pPr>
            <a:r>
              <a:rPr lang="fa-IR" altLang="en-US" b="1" dirty="0">
                <a:solidFill>
                  <a:schemeClr val="tx1"/>
                </a:solidFill>
                <a:cs typeface="B Nazanin" panose="00000400000000000000" pitchFamily="2" charset="-78"/>
              </a:rPr>
              <a:t>اطمینان از درک گفته ها </a:t>
            </a:r>
            <a:r>
              <a:rPr lang="fa-IR" altLang="en-US" b="1" dirty="0" smtClean="0">
                <a:solidFill>
                  <a:schemeClr val="tx1"/>
                </a:solidFill>
                <a:cs typeface="B Nazanin" panose="00000400000000000000" pitchFamily="2" charset="-78"/>
              </a:rPr>
              <a:t>(</a:t>
            </a:r>
            <a:r>
              <a:rPr lang="fa-IR" altLang="en-US" b="1" dirty="0">
                <a:solidFill>
                  <a:schemeClr val="tx1"/>
                </a:solidFill>
                <a:cs typeface="B Nazanin" panose="00000400000000000000" pitchFamily="2" charset="-78"/>
              </a:rPr>
              <a:t>اینطور که گفتید</a:t>
            </a:r>
            <a:r>
              <a:rPr lang="en-US" altLang="en-US" b="1" dirty="0">
                <a:solidFill>
                  <a:schemeClr val="tx1"/>
                </a:solidFill>
                <a:cs typeface="B Nazanin" panose="00000400000000000000" pitchFamily="2" charset="-78"/>
              </a:rPr>
              <a:t> </a:t>
            </a:r>
            <a:r>
              <a:rPr lang="fa-IR" altLang="en-US" b="1" dirty="0">
                <a:solidFill>
                  <a:schemeClr val="tx1"/>
                </a:solidFill>
                <a:cs typeface="B Nazanin" panose="00000400000000000000" pitchFamily="2" charset="-78"/>
              </a:rPr>
              <a:t>شما... )</a:t>
            </a:r>
            <a:endParaRPr lang="en-US" altLang="en-US" b="1" dirty="0">
              <a:solidFill>
                <a:schemeClr val="tx1"/>
              </a:solidFill>
              <a:cs typeface="B Nazanin" panose="00000400000000000000" pitchFamily="2" charset="-78"/>
            </a:endParaRPr>
          </a:p>
          <a:p>
            <a:pPr algn="r" rtl="1">
              <a:buFont typeface="Wingdings" panose="05000000000000000000" pitchFamily="2" charset="2"/>
              <a:buChar char="q"/>
            </a:pPr>
            <a:endParaRPr lang="en-US"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33</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225" y="3341914"/>
            <a:ext cx="3729718" cy="2527179"/>
          </a:xfrm>
          <a:prstGeom prst="rect">
            <a:avLst/>
          </a:prstGeom>
        </p:spPr>
      </p:pic>
    </p:spTree>
    <p:extLst>
      <p:ext uri="{BB962C8B-B14F-4D97-AF65-F5344CB8AC3E}">
        <p14:creationId xmlns:p14="http://schemas.microsoft.com/office/powerpoint/2010/main" val="30290270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248283"/>
          </a:xfrm>
        </p:spPr>
        <p:txBody>
          <a:bodyPr>
            <a:normAutofit/>
          </a:bodyPr>
          <a:lstStyle/>
          <a:p>
            <a:pPr algn="ctr" rtl="1"/>
            <a:r>
              <a:rPr lang="fa-IR" altLang="en-US" sz="3600" dirty="0">
                <a:solidFill>
                  <a:srgbClr val="C00000"/>
                </a:solidFill>
                <a:cs typeface="B Titr" panose="00000700000000000000" pitchFamily="2" charset="-78"/>
              </a:rPr>
              <a:t>موانع همدلی</a:t>
            </a:r>
            <a:endParaRPr lang="en-US" sz="3600" dirty="0"/>
          </a:p>
        </p:txBody>
      </p:sp>
      <p:sp>
        <p:nvSpPr>
          <p:cNvPr id="3" name="Content Placeholder 2"/>
          <p:cNvSpPr>
            <a:spLocks noGrp="1"/>
          </p:cNvSpPr>
          <p:nvPr>
            <p:ph sz="half" idx="1"/>
          </p:nvPr>
        </p:nvSpPr>
        <p:spPr/>
        <p:txBody>
          <a:bodyPr/>
          <a:lstStyle/>
          <a:p>
            <a:pPr algn="r" rtl="1">
              <a:lnSpc>
                <a:spcPct val="150000"/>
              </a:lnSpc>
              <a:buFont typeface="Wingdings" panose="05000000000000000000" pitchFamily="2" charset="2"/>
              <a:buChar char="Ø"/>
            </a:pPr>
            <a:r>
              <a:rPr lang="fa-IR" altLang="en-US" sz="2400" b="1" dirty="0">
                <a:solidFill>
                  <a:schemeClr val="tx1"/>
                </a:solidFill>
                <a:cs typeface="B Nazanin" panose="00000400000000000000" pitchFamily="2" charset="-78"/>
              </a:rPr>
              <a:t>مقایسه کردن</a:t>
            </a:r>
          </a:p>
          <a:p>
            <a:pPr algn="r" rtl="1">
              <a:lnSpc>
                <a:spcPct val="150000"/>
              </a:lnSpc>
              <a:buFont typeface="Wingdings" panose="05000000000000000000" pitchFamily="2" charset="2"/>
              <a:buChar char="Ø"/>
            </a:pPr>
            <a:r>
              <a:rPr lang="fa-IR" altLang="fa-IR" sz="2400" b="1" dirty="0">
                <a:solidFill>
                  <a:schemeClr val="tx1"/>
                </a:solidFill>
                <a:cs typeface="B Nazanin" panose="00000400000000000000" pitchFamily="2" charset="-78"/>
              </a:rPr>
              <a:t>اثبات کردن خود</a:t>
            </a:r>
          </a:p>
          <a:p>
            <a:pPr algn="r" rtl="1">
              <a:lnSpc>
                <a:spcPct val="150000"/>
              </a:lnSpc>
              <a:buFont typeface="Wingdings" panose="05000000000000000000" pitchFamily="2" charset="2"/>
              <a:buChar char="Ø"/>
            </a:pPr>
            <a:r>
              <a:rPr lang="fa-IR" altLang="en-US" sz="2400" b="1" dirty="0">
                <a:solidFill>
                  <a:schemeClr val="tx1"/>
                </a:solidFill>
                <a:cs typeface="B Nazanin" panose="00000400000000000000" pitchFamily="2" charset="-78"/>
              </a:rPr>
              <a:t>سرزنش کردن</a:t>
            </a:r>
          </a:p>
          <a:p>
            <a:pPr algn="r" rtl="1">
              <a:lnSpc>
                <a:spcPct val="150000"/>
              </a:lnSpc>
              <a:buFont typeface="Wingdings" panose="05000000000000000000" pitchFamily="2" charset="2"/>
              <a:buChar char="Ø"/>
            </a:pPr>
            <a:r>
              <a:rPr lang="fa-IR" altLang="en-US" sz="2400" b="1" dirty="0">
                <a:solidFill>
                  <a:schemeClr val="tx1"/>
                </a:solidFill>
                <a:cs typeface="B Nazanin" panose="00000400000000000000" pitchFamily="2" charset="-78"/>
              </a:rPr>
              <a:t>راهنمایی کردن و راه حل دادن</a:t>
            </a:r>
            <a:endParaRPr lang="en-US" altLang="en-US" sz="2400" b="1" dirty="0">
              <a:solidFill>
                <a:schemeClr val="tx1"/>
              </a:solidFill>
              <a:cs typeface="B Nazanin" panose="00000400000000000000" pitchFamily="2" charset="-78"/>
            </a:endParaRPr>
          </a:p>
          <a:p>
            <a:pPr algn="r" rtl="1">
              <a:buFont typeface="Wingdings" panose="05000000000000000000" pitchFamily="2" charset="2"/>
              <a:buChar char="Ø"/>
            </a:pPr>
            <a:endParaRPr lang="en-US" dirty="0"/>
          </a:p>
        </p:txBody>
      </p:sp>
      <p:sp>
        <p:nvSpPr>
          <p:cNvPr id="4" name="Content Placeholder 3"/>
          <p:cNvSpPr>
            <a:spLocks noGrp="1"/>
          </p:cNvSpPr>
          <p:nvPr>
            <p:ph sz="half" idx="2"/>
          </p:nvPr>
        </p:nvSpPr>
        <p:spPr/>
        <p:txBody>
          <a:bodyPr/>
          <a:lstStyle/>
          <a:p>
            <a:pPr algn="r" rtl="1">
              <a:lnSpc>
                <a:spcPct val="150000"/>
              </a:lnSpc>
              <a:buFont typeface="Wingdings" panose="05000000000000000000" pitchFamily="2" charset="2"/>
              <a:buChar char="Ø"/>
            </a:pPr>
            <a:r>
              <a:rPr lang="fa-IR" altLang="en-US" sz="2400" b="1" dirty="0">
                <a:solidFill>
                  <a:schemeClr val="tx1"/>
                </a:solidFill>
                <a:cs typeface="B Nazanin" panose="00000400000000000000" pitchFamily="2" charset="-78"/>
              </a:rPr>
              <a:t>انتقاد</a:t>
            </a:r>
          </a:p>
          <a:p>
            <a:pPr algn="r" rtl="1">
              <a:lnSpc>
                <a:spcPct val="150000"/>
              </a:lnSpc>
              <a:buFont typeface="Wingdings" panose="05000000000000000000" pitchFamily="2" charset="2"/>
              <a:buChar char="Ø"/>
            </a:pPr>
            <a:r>
              <a:rPr lang="fa-IR" altLang="fa-IR" sz="2400" b="1" dirty="0">
                <a:solidFill>
                  <a:schemeClr val="tx1"/>
                </a:solidFill>
                <a:cs typeface="B Nazanin" panose="00000400000000000000" pitchFamily="2" charset="-78"/>
              </a:rPr>
              <a:t>قضاوت کردن</a:t>
            </a:r>
          </a:p>
          <a:p>
            <a:pPr algn="r" rtl="1">
              <a:lnSpc>
                <a:spcPct val="150000"/>
              </a:lnSpc>
              <a:buFont typeface="Wingdings" panose="05000000000000000000" pitchFamily="2" charset="2"/>
              <a:buChar char="Ø"/>
            </a:pPr>
            <a:r>
              <a:rPr lang="fa-IR" altLang="en-US" sz="2400" b="1" dirty="0">
                <a:solidFill>
                  <a:schemeClr val="tx1"/>
                </a:solidFill>
                <a:cs typeface="B Nazanin" panose="00000400000000000000" pitchFamily="2" charset="-78"/>
              </a:rPr>
              <a:t>برچسب زدن</a:t>
            </a:r>
          </a:p>
          <a:p>
            <a:pPr algn="r" rtl="1">
              <a:lnSpc>
                <a:spcPct val="150000"/>
              </a:lnSpc>
              <a:buFont typeface="Wingdings" panose="05000000000000000000" pitchFamily="2" charset="2"/>
              <a:buChar char="Ø"/>
            </a:pPr>
            <a:r>
              <a:rPr lang="fa-IR" altLang="en-US" sz="2400" b="1" dirty="0">
                <a:solidFill>
                  <a:schemeClr val="tx1"/>
                </a:solidFill>
                <a:cs typeface="B Nazanin" panose="00000400000000000000" pitchFamily="2" charset="-78"/>
              </a:rPr>
              <a:t>نصیحت کردن</a:t>
            </a:r>
          </a:p>
          <a:p>
            <a:pPr algn="r" rtl="1">
              <a:lnSpc>
                <a:spcPct val="150000"/>
              </a:lnSpc>
              <a:buFont typeface="Wingdings" panose="05000000000000000000" pitchFamily="2" charset="2"/>
              <a:buChar char="Ø"/>
            </a:pPr>
            <a:r>
              <a:rPr lang="fa-IR" altLang="en-US" sz="2400" b="1" dirty="0">
                <a:solidFill>
                  <a:schemeClr val="tx1"/>
                </a:solidFill>
                <a:cs typeface="B Nazanin" panose="00000400000000000000" pitchFamily="2" charset="-78"/>
              </a:rPr>
              <a:t>اغراق نمایی یا کم اهمیت شمردن مشکل</a:t>
            </a:r>
          </a:p>
          <a:p>
            <a:pPr algn="r" rtl="1">
              <a:buFont typeface="Wingdings" panose="05000000000000000000" pitchFamily="2" charset="2"/>
              <a:buChar char="Ø"/>
            </a:pPr>
            <a:endParaRPr lang="en-US" dirty="0"/>
          </a:p>
        </p:txBody>
      </p:sp>
      <p:sp>
        <p:nvSpPr>
          <p:cNvPr id="5" name="Footer Placeholder 4"/>
          <p:cNvSpPr>
            <a:spLocks noGrp="1"/>
          </p:cNvSpPr>
          <p:nvPr>
            <p:ph type="ftr" sz="quarter" idx="11"/>
          </p:nvPr>
        </p:nvSpPr>
        <p:spPr/>
        <p:txBody>
          <a:bodyPr/>
          <a:lstStyle/>
          <a:p>
            <a:r>
              <a:rPr lang="en-US" smtClean="0"/>
              <a:t>Anahita Babak, MD</a:t>
            </a:r>
            <a:endParaRPr lang="en-US"/>
          </a:p>
        </p:txBody>
      </p:sp>
      <p:sp>
        <p:nvSpPr>
          <p:cNvPr id="6" name="Slide Number Placeholder 5"/>
          <p:cNvSpPr>
            <a:spLocks noGrp="1"/>
          </p:cNvSpPr>
          <p:nvPr>
            <p:ph type="sldNum" sz="quarter" idx="12"/>
          </p:nvPr>
        </p:nvSpPr>
        <p:spPr/>
        <p:txBody>
          <a:bodyPr/>
          <a:lstStyle/>
          <a:p>
            <a:fld id="{6212D43E-A94F-4CE9-A705-9ABEBCFBDBEE}" type="slidenum">
              <a:rPr lang="en-US" smtClean="0"/>
              <a:t>34</a:t>
            </a:fld>
            <a:endParaRPr lang="en-US"/>
          </a:p>
        </p:txBody>
      </p:sp>
    </p:spTree>
    <p:extLst>
      <p:ext uri="{BB962C8B-B14F-4D97-AF65-F5344CB8AC3E}">
        <p14:creationId xmlns:p14="http://schemas.microsoft.com/office/powerpoint/2010/main" val="29767001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42804"/>
          </a:xfrm>
        </p:spPr>
        <p:txBody>
          <a:bodyPr/>
          <a:lstStyle/>
          <a:p>
            <a:pPr algn="ctr" rtl="1"/>
            <a:r>
              <a:rPr lang="fa-IR" dirty="0" smtClean="0">
                <a:solidFill>
                  <a:srgbClr val="C00000"/>
                </a:solidFill>
                <a:cs typeface="B Titr" panose="00000700000000000000" pitchFamily="2" charset="-78"/>
              </a:rPr>
              <a:t>چند مثال</a:t>
            </a:r>
            <a:endParaRPr lang="en-US" dirty="0">
              <a:solidFill>
                <a:srgbClr val="C00000"/>
              </a:solidFill>
              <a:cs typeface="B Titr" panose="00000700000000000000"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40636035"/>
              </p:ext>
            </p:extLst>
          </p:nvPr>
        </p:nvGraphicFramePr>
        <p:xfrm>
          <a:off x="851338" y="1846263"/>
          <a:ext cx="10304025" cy="1925320"/>
        </p:xfrm>
        <a:graphic>
          <a:graphicData uri="http://schemas.openxmlformats.org/drawingml/2006/table">
            <a:tbl>
              <a:tblPr firstRow="1" bandRow="1">
                <a:tableStyleId>{5C22544A-7EE6-4342-B048-85BDC9FD1C3A}</a:tableStyleId>
              </a:tblPr>
              <a:tblGrid>
                <a:gridCol w="3434675">
                  <a:extLst>
                    <a:ext uri="{9D8B030D-6E8A-4147-A177-3AD203B41FA5}">
                      <a16:colId xmlns:a16="http://schemas.microsoft.com/office/drawing/2014/main" val="1018560590"/>
                    </a:ext>
                  </a:extLst>
                </a:gridCol>
                <a:gridCol w="4055179">
                  <a:extLst>
                    <a:ext uri="{9D8B030D-6E8A-4147-A177-3AD203B41FA5}">
                      <a16:colId xmlns:a16="http://schemas.microsoft.com/office/drawing/2014/main" val="1423790611"/>
                    </a:ext>
                  </a:extLst>
                </a:gridCol>
                <a:gridCol w="2814171">
                  <a:extLst>
                    <a:ext uri="{9D8B030D-6E8A-4147-A177-3AD203B41FA5}">
                      <a16:colId xmlns:a16="http://schemas.microsoft.com/office/drawing/2014/main" val="4150419279"/>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غیرهمدلانه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موقعیت فرضی</a:t>
                      </a:r>
                      <a:endParaRPr lang="en-US" altLang="en-US" sz="1800" b="1" dirty="0" smtClean="0">
                        <a:solidFill>
                          <a:srgbClr val="FFFF00"/>
                        </a:solidFill>
                        <a:cs typeface="B Titr" panose="00000700000000000000" pitchFamily="2" charset="-78"/>
                      </a:endParaRPr>
                    </a:p>
                    <a:p>
                      <a:pPr algn="ctr" rtl="1"/>
                      <a:endParaRPr lang="en-US" dirty="0"/>
                    </a:p>
                  </a:txBody>
                  <a:tcPr/>
                </a:tc>
                <a:extLst>
                  <a:ext uri="{0D108BD9-81ED-4DB2-BD59-A6C34878D82A}">
                    <a16:rowId xmlns:a16="http://schemas.microsoft.com/office/drawing/2014/main" val="418352425"/>
                  </a:ext>
                </a:extLst>
              </a:tr>
              <a:tr h="370840">
                <a:tc>
                  <a:txBody>
                    <a:bodyPr/>
                    <a:lstStyle/>
                    <a:p>
                      <a:pPr algn="r" rtl="1"/>
                      <a:endParaRPr lang="en-US" dirty="0">
                        <a:solidFill>
                          <a:schemeClr val="tx1"/>
                        </a:solidFill>
                      </a:endParaRPr>
                    </a:p>
                  </a:txBody>
                  <a:tcPr/>
                </a:tc>
                <a:tc>
                  <a:txBody>
                    <a:bodyPr/>
                    <a:lstStyle/>
                    <a:p>
                      <a:pPr algn="r" rtl="1"/>
                      <a:endParaRPr lang="en-US"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chemeClr val="tx1"/>
                          </a:solidFill>
                          <a:cs typeface="B Nazanin" panose="00000400000000000000" pitchFamily="2" charset="-78"/>
                        </a:rPr>
                        <a:t>رد شدن دانشجو در امتحان یا مشروط شدن وی</a:t>
                      </a:r>
                    </a:p>
                    <a:p>
                      <a:pPr algn="r" rtl="1"/>
                      <a:endParaRPr lang="en-US" dirty="0">
                        <a:solidFill>
                          <a:schemeClr val="tx1"/>
                        </a:solidFill>
                      </a:endParaRPr>
                    </a:p>
                  </a:txBody>
                  <a:tcPr/>
                </a:tc>
                <a:extLst>
                  <a:ext uri="{0D108BD9-81ED-4DB2-BD59-A6C34878D82A}">
                    <a16:rowId xmlns:a16="http://schemas.microsoft.com/office/drawing/2014/main" val="328849325"/>
                  </a:ext>
                </a:extLst>
              </a:tr>
              <a:tr h="370840">
                <a:tc>
                  <a:txBody>
                    <a:bodyPr/>
                    <a:lstStyle/>
                    <a:p>
                      <a:pPr algn="r" rtl="1"/>
                      <a:endParaRPr lang="en-US" dirty="0">
                        <a:solidFill>
                          <a:schemeClr val="tx1"/>
                        </a:solidFill>
                      </a:endParaRPr>
                    </a:p>
                  </a:txBody>
                  <a:tcPr/>
                </a:tc>
                <a:tc>
                  <a:txBody>
                    <a:bodyPr/>
                    <a:lstStyle/>
                    <a:p>
                      <a:pPr algn="r" rtl="1"/>
                      <a:endParaRPr lang="en-US" dirty="0">
                        <a:solidFill>
                          <a:schemeClr val="tx1"/>
                        </a:solidFill>
                      </a:endParaRPr>
                    </a:p>
                  </a:txBody>
                  <a:tcPr/>
                </a:tc>
                <a:tc>
                  <a:txBody>
                    <a:bodyPr/>
                    <a:lstStyle/>
                    <a:p>
                      <a:pPr algn="r" rtl="1"/>
                      <a:endParaRPr lang="en-US" dirty="0">
                        <a:solidFill>
                          <a:schemeClr val="tx1"/>
                        </a:solidFill>
                      </a:endParaRPr>
                    </a:p>
                  </a:txBody>
                  <a:tcPr/>
                </a:tc>
                <a:extLst>
                  <a:ext uri="{0D108BD9-81ED-4DB2-BD59-A6C34878D82A}">
                    <a16:rowId xmlns:a16="http://schemas.microsoft.com/office/drawing/2014/main" val="2877801572"/>
                  </a:ext>
                </a:extLst>
              </a:tr>
            </a:tbl>
          </a:graphicData>
        </a:graphic>
      </p:graphicFrame>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35</a:t>
            </a:fld>
            <a:endParaRPr lang="en-US"/>
          </a:p>
        </p:txBody>
      </p:sp>
    </p:spTree>
    <p:extLst>
      <p:ext uri="{BB962C8B-B14F-4D97-AF65-F5344CB8AC3E}">
        <p14:creationId xmlns:p14="http://schemas.microsoft.com/office/powerpoint/2010/main" val="32382997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42804"/>
          </a:xfrm>
        </p:spPr>
        <p:txBody>
          <a:bodyPr/>
          <a:lstStyle/>
          <a:p>
            <a:pPr algn="ctr" rtl="1"/>
            <a:r>
              <a:rPr lang="fa-IR" dirty="0" smtClean="0">
                <a:solidFill>
                  <a:srgbClr val="C00000"/>
                </a:solidFill>
                <a:cs typeface="B Titr" panose="00000700000000000000" pitchFamily="2" charset="-78"/>
              </a:rPr>
              <a:t>چند مثال</a:t>
            </a:r>
            <a:endParaRPr lang="en-US" dirty="0">
              <a:solidFill>
                <a:srgbClr val="C00000"/>
              </a:solidFill>
              <a:cs typeface="B Titr" panose="00000700000000000000"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42073112"/>
              </p:ext>
            </p:extLst>
          </p:nvPr>
        </p:nvGraphicFramePr>
        <p:xfrm>
          <a:off x="851338" y="1846263"/>
          <a:ext cx="10304025" cy="2473960"/>
        </p:xfrm>
        <a:graphic>
          <a:graphicData uri="http://schemas.openxmlformats.org/drawingml/2006/table">
            <a:tbl>
              <a:tblPr firstRow="1" bandRow="1">
                <a:tableStyleId>{5C22544A-7EE6-4342-B048-85BDC9FD1C3A}</a:tableStyleId>
              </a:tblPr>
              <a:tblGrid>
                <a:gridCol w="3434675">
                  <a:extLst>
                    <a:ext uri="{9D8B030D-6E8A-4147-A177-3AD203B41FA5}">
                      <a16:colId xmlns:a16="http://schemas.microsoft.com/office/drawing/2014/main" val="1018560590"/>
                    </a:ext>
                  </a:extLst>
                </a:gridCol>
                <a:gridCol w="4055179">
                  <a:extLst>
                    <a:ext uri="{9D8B030D-6E8A-4147-A177-3AD203B41FA5}">
                      <a16:colId xmlns:a16="http://schemas.microsoft.com/office/drawing/2014/main" val="1423790611"/>
                    </a:ext>
                  </a:extLst>
                </a:gridCol>
                <a:gridCol w="2814171">
                  <a:extLst>
                    <a:ext uri="{9D8B030D-6E8A-4147-A177-3AD203B41FA5}">
                      <a16:colId xmlns:a16="http://schemas.microsoft.com/office/drawing/2014/main" val="4150419279"/>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غیرهمدلانه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موقعیت فرضی</a:t>
                      </a:r>
                      <a:endParaRPr lang="en-US" altLang="en-US" sz="1800" b="1" dirty="0" smtClean="0">
                        <a:solidFill>
                          <a:srgbClr val="FFFF00"/>
                        </a:solidFill>
                        <a:cs typeface="B Titr" panose="00000700000000000000" pitchFamily="2" charset="-78"/>
                      </a:endParaRPr>
                    </a:p>
                    <a:p>
                      <a:pPr algn="ctr" rtl="1"/>
                      <a:endParaRPr lang="en-US" dirty="0"/>
                    </a:p>
                  </a:txBody>
                  <a:tcPr/>
                </a:tc>
                <a:extLst>
                  <a:ext uri="{0D108BD9-81ED-4DB2-BD59-A6C34878D82A}">
                    <a16:rowId xmlns:a16="http://schemas.microsoft.com/office/drawing/2014/main" val="418352425"/>
                  </a:ext>
                </a:extLst>
              </a:tr>
              <a:tr h="370840">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از تو انتظار نداشتم</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اگه درساتو نمیذاشتی واسه شب امتحان قبول می شدی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من اگه جای تو بودم..</a:t>
                      </a:r>
                    </a:p>
                    <a:p>
                      <a:pPr algn="r" rtl="1"/>
                      <a:endParaRPr lang="en-US" dirty="0">
                        <a:solidFill>
                          <a:schemeClr val="tx1"/>
                        </a:solidFill>
                      </a:endParaRPr>
                    </a:p>
                  </a:txBody>
                  <a:tcPr/>
                </a:tc>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 دونم که تلاشتو کرده بودی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میتونم تصور کنم که</a:t>
                      </a:r>
                      <a:r>
                        <a:rPr lang="fa-IR" altLang="en-US" sz="1800" b="1" baseline="0" dirty="0" smtClean="0">
                          <a:solidFill>
                            <a:schemeClr val="tx1"/>
                          </a:solidFill>
                          <a:cs typeface="B Nazanin" panose="00000400000000000000" pitchFamily="2" charset="-78"/>
                        </a:rPr>
                        <a:t> چقدر ناراحت و نگرانی</a:t>
                      </a:r>
                      <a:endParaRPr lang="fa-IR" altLang="en-US" sz="1800" b="1" dirty="0" smtClean="0">
                        <a:solidFill>
                          <a:schemeClr val="tx1"/>
                        </a:solidFill>
                        <a:cs typeface="B Nazanin" panose="00000400000000000000" pitchFamily="2" charset="-78"/>
                      </a:endParaRPr>
                    </a:p>
                    <a:p>
                      <a:pPr algn="r" rtl="1"/>
                      <a:endParaRPr lang="en-US"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chemeClr val="tx1"/>
                          </a:solidFill>
                          <a:cs typeface="B Nazanin" panose="00000400000000000000" pitchFamily="2" charset="-78"/>
                        </a:rPr>
                        <a:t>رد شدن دانشجو در امتحان یا مشروط شدن وی</a:t>
                      </a:r>
                    </a:p>
                    <a:p>
                      <a:pPr algn="r" rtl="1"/>
                      <a:endParaRPr lang="en-US" dirty="0">
                        <a:solidFill>
                          <a:schemeClr val="tx1"/>
                        </a:solidFill>
                      </a:endParaRPr>
                    </a:p>
                  </a:txBody>
                  <a:tcPr/>
                </a:tc>
                <a:extLst>
                  <a:ext uri="{0D108BD9-81ED-4DB2-BD59-A6C34878D82A}">
                    <a16:rowId xmlns:a16="http://schemas.microsoft.com/office/drawing/2014/main" val="328849325"/>
                  </a:ext>
                </a:extLst>
              </a:tr>
              <a:tr h="370840">
                <a:tc>
                  <a:txBody>
                    <a:bodyPr/>
                    <a:lstStyle/>
                    <a:p>
                      <a:pPr algn="r" rtl="1"/>
                      <a:endParaRPr lang="en-US" dirty="0">
                        <a:solidFill>
                          <a:schemeClr val="tx1"/>
                        </a:solidFill>
                      </a:endParaRPr>
                    </a:p>
                  </a:txBody>
                  <a:tcPr/>
                </a:tc>
                <a:tc>
                  <a:txBody>
                    <a:bodyPr/>
                    <a:lstStyle/>
                    <a:p>
                      <a:pPr algn="r" rtl="1"/>
                      <a:endParaRPr lang="en-US" dirty="0">
                        <a:solidFill>
                          <a:schemeClr val="tx1"/>
                        </a:solidFill>
                      </a:endParaRPr>
                    </a:p>
                  </a:txBody>
                  <a:tcPr/>
                </a:tc>
                <a:tc>
                  <a:txBody>
                    <a:bodyPr/>
                    <a:lstStyle/>
                    <a:p>
                      <a:pPr algn="r" rtl="1"/>
                      <a:endParaRPr lang="en-US" dirty="0">
                        <a:solidFill>
                          <a:schemeClr val="tx1"/>
                        </a:solidFill>
                      </a:endParaRPr>
                    </a:p>
                  </a:txBody>
                  <a:tcPr/>
                </a:tc>
                <a:extLst>
                  <a:ext uri="{0D108BD9-81ED-4DB2-BD59-A6C34878D82A}">
                    <a16:rowId xmlns:a16="http://schemas.microsoft.com/office/drawing/2014/main" val="2877801572"/>
                  </a:ext>
                </a:extLst>
              </a:tr>
            </a:tbl>
          </a:graphicData>
        </a:graphic>
      </p:graphicFrame>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36</a:t>
            </a:fld>
            <a:endParaRPr lang="en-US"/>
          </a:p>
        </p:txBody>
      </p:sp>
    </p:spTree>
    <p:extLst>
      <p:ext uri="{BB962C8B-B14F-4D97-AF65-F5344CB8AC3E}">
        <p14:creationId xmlns:p14="http://schemas.microsoft.com/office/powerpoint/2010/main" val="7121050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42804"/>
          </a:xfrm>
        </p:spPr>
        <p:txBody>
          <a:bodyPr/>
          <a:lstStyle/>
          <a:p>
            <a:pPr algn="ctr" rtl="1"/>
            <a:r>
              <a:rPr lang="fa-IR" dirty="0" smtClean="0">
                <a:solidFill>
                  <a:srgbClr val="C00000"/>
                </a:solidFill>
                <a:cs typeface="B Titr" panose="00000700000000000000" pitchFamily="2" charset="-78"/>
              </a:rPr>
              <a:t>چند مثال</a:t>
            </a:r>
            <a:endParaRPr lang="en-US" dirty="0">
              <a:solidFill>
                <a:srgbClr val="C00000"/>
              </a:solidFill>
              <a:cs typeface="B Titr" panose="00000700000000000000"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84244370"/>
              </p:ext>
            </p:extLst>
          </p:nvPr>
        </p:nvGraphicFramePr>
        <p:xfrm>
          <a:off x="851338" y="1846263"/>
          <a:ext cx="10304025" cy="2743200"/>
        </p:xfrm>
        <a:graphic>
          <a:graphicData uri="http://schemas.openxmlformats.org/drawingml/2006/table">
            <a:tbl>
              <a:tblPr firstRow="1" bandRow="1">
                <a:tableStyleId>{5C22544A-7EE6-4342-B048-85BDC9FD1C3A}</a:tableStyleId>
              </a:tblPr>
              <a:tblGrid>
                <a:gridCol w="3434675">
                  <a:extLst>
                    <a:ext uri="{9D8B030D-6E8A-4147-A177-3AD203B41FA5}">
                      <a16:colId xmlns:a16="http://schemas.microsoft.com/office/drawing/2014/main" val="1018560590"/>
                    </a:ext>
                  </a:extLst>
                </a:gridCol>
                <a:gridCol w="4055179">
                  <a:extLst>
                    <a:ext uri="{9D8B030D-6E8A-4147-A177-3AD203B41FA5}">
                      <a16:colId xmlns:a16="http://schemas.microsoft.com/office/drawing/2014/main" val="1423790611"/>
                    </a:ext>
                  </a:extLst>
                </a:gridCol>
                <a:gridCol w="2814171">
                  <a:extLst>
                    <a:ext uri="{9D8B030D-6E8A-4147-A177-3AD203B41FA5}">
                      <a16:colId xmlns:a16="http://schemas.microsoft.com/office/drawing/2014/main" val="4150419279"/>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غیرهمدلانه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موقعیت فرضی</a:t>
                      </a:r>
                      <a:endParaRPr lang="en-US" altLang="en-US" sz="1800" b="1" dirty="0" smtClean="0">
                        <a:solidFill>
                          <a:srgbClr val="FFFF00"/>
                        </a:solidFill>
                        <a:cs typeface="B Titr" panose="00000700000000000000" pitchFamily="2" charset="-78"/>
                      </a:endParaRPr>
                    </a:p>
                    <a:p>
                      <a:pPr algn="ctr" rtl="1"/>
                      <a:endParaRPr lang="en-US" dirty="0"/>
                    </a:p>
                  </a:txBody>
                  <a:tcPr/>
                </a:tc>
                <a:extLst>
                  <a:ext uri="{0D108BD9-81ED-4DB2-BD59-A6C34878D82A}">
                    <a16:rowId xmlns:a16="http://schemas.microsoft.com/office/drawing/2014/main" val="418352425"/>
                  </a:ext>
                </a:extLst>
              </a:tr>
              <a:tr h="370840">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از تو انتظار نداشتم</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اگه درساتو نمیذاشتی واسه شب امتحان قبول می شدی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من اگه جای تو بودم..</a:t>
                      </a:r>
                    </a:p>
                    <a:p>
                      <a:pPr algn="r" rtl="1"/>
                      <a:endParaRPr lang="en-US" dirty="0">
                        <a:solidFill>
                          <a:schemeClr val="tx1"/>
                        </a:solidFill>
                      </a:endParaRPr>
                    </a:p>
                  </a:txBody>
                  <a:tcPr/>
                </a:tc>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 دونم که تلاشتو کرده بودی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میتونم تصور کنم که</a:t>
                      </a:r>
                      <a:r>
                        <a:rPr lang="fa-IR" altLang="en-US" sz="1800" b="1" baseline="0" dirty="0" smtClean="0">
                          <a:solidFill>
                            <a:schemeClr val="tx1"/>
                          </a:solidFill>
                          <a:cs typeface="B Nazanin" panose="00000400000000000000" pitchFamily="2" charset="-78"/>
                        </a:rPr>
                        <a:t> چقدر ناراحت و نگرانی</a:t>
                      </a:r>
                      <a:endParaRPr lang="fa-IR" altLang="en-US" sz="1800" b="1" dirty="0" smtClean="0">
                        <a:solidFill>
                          <a:schemeClr val="tx1"/>
                        </a:solidFill>
                        <a:cs typeface="B Nazanin" panose="00000400000000000000" pitchFamily="2" charset="-78"/>
                      </a:endParaRPr>
                    </a:p>
                    <a:p>
                      <a:pPr algn="r" rtl="1"/>
                      <a:endParaRPr lang="en-US"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chemeClr val="tx1"/>
                          </a:solidFill>
                          <a:cs typeface="B Nazanin" panose="00000400000000000000" pitchFamily="2" charset="-78"/>
                        </a:rPr>
                        <a:t>رد شدن دانشجو در امتحان یا مشروط شدن وی</a:t>
                      </a:r>
                    </a:p>
                    <a:p>
                      <a:pPr algn="r" rtl="1"/>
                      <a:endParaRPr lang="en-US" dirty="0">
                        <a:solidFill>
                          <a:schemeClr val="tx1"/>
                        </a:solidFill>
                      </a:endParaRPr>
                    </a:p>
                  </a:txBody>
                  <a:tcPr/>
                </a:tc>
                <a:extLst>
                  <a:ext uri="{0D108BD9-81ED-4DB2-BD59-A6C34878D82A}">
                    <a16:rowId xmlns:a16="http://schemas.microsoft.com/office/drawing/2014/main" val="328849325"/>
                  </a:ext>
                </a:extLst>
              </a:tr>
              <a:tr h="370840">
                <a:tc>
                  <a:txBody>
                    <a:bodyPr/>
                    <a:lstStyle/>
                    <a:p>
                      <a:pPr algn="r" rtl="1"/>
                      <a:endParaRPr lang="en-US" dirty="0">
                        <a:solidFill>
                          <a:schemeClr val="tx1"/>
                        </a:solidFill>
                      </a:endParaRPr>
                    </a:p>
                  </a:txBody>
                  <a:tcPr/>
                </a:tc>
                <a:tc>
                  <a:txBody>
                    <a:bodyPr/>
                    <a:lstStyle/>
                    <a:p>
                      <a:pPr algn="r" rtl="1"/>
                      <a:endParaRPr lang="en-US"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chemeClr val="tx1"/>
                          </a:solidFill>
                          <a:cs typeface="B Nazanin" panose="00000400000000000000" pitchFamily="2" charset="-78"/>
                        </a:rPr>
                        <a:t>اختلاف بین دو همکار</a:t>
                      </a:r>
                      <a:endParaRPr lang="en-US" altLang="en-US" sz="1800" b="1" dirty="0" smtClean="0">
                        <a:solidFill>
                          <a:schemeClr val="tx1"/>
                        </a:solidFill>
                        <a:cs typeface="B Nazanin" panose="00000400000000000000" pitchFamily="2" charset="-78"/>
                      </a:endParaRPr>
                    </a:p>
                    <a:p>
                      <a:pPr algn="r" rtl="1"/>
                      <a:endParaRPr lang="en-US" dirty="0">
                        <a:solidFill>
                          <a:schemeClr val="tx1"/>
                        </a:solidFill>
                      </a:endParaRPr>
                    </a:p>
                  </a:txBody>
                  <a:tcPr/>
                </a:tc>
                <a:extLst>
                  <a:ext uri="{0D108BD9-81ED-4DB2-BD59-A6C34878D82A}">
                    <a16:rowId xmlns:a16="http://schemas.microsoft.com/office/drawing/2014/main" val="2877801572"/>
                  </a:ext>
                </a:extLst>
              </a:tr>
            </a:tbl>
          </a:graphicData>
        </a:graphic>
      </p:graphicFrame>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37</a:t>
            </a:fld>
            <a:endParaRPr lang="en-US"/>
          </a:p>
        </p:txBody>
      </p:sp>
    </p:spTree>
    <p:extLst>
      <p:ext uri="{BB962C8B-B14F-4D97-AF65-F5344CB8AC3E}">
        <p14:creationId xmlns:p14="http://schemas.microsoft.com/office/powerpoint/2010/main" val="35625763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42804"/>
          </a:xfrm>
        </p:spPr>
        <p:txBody>
          <a:bodyPr/>
          <a:lstStyle/>
          <a:p>
            <a:pPr algn="ctr" rtl="1"/>
            <a:r>
              <a:rPr lang="fa-IR" dirty="0" smtClean="0">
                <a:solidFill>
                  <a:srgbClr val="C00000"/>
                </a:solidFill>
                <a:cs typeface="B Titr" panose="00000700000000000000" pitchFamily="2" charset="-78"/>
              </a:rPr>
              <a:t>چند مثال</a:t>
            </a:r>
            <a:endParaRPr lang="en-US" dirty="0">
              <a:solidFill>
                <a:srgbClr val="C00000"/>
              </a:solidFill>
              <a:cs typeface="B Titr" panose="00000700000000000000" pitchFamily="2" charset="-78"/>
            </a:endParaRPr>
          </a:p>
        </p:txBody>
      </p:sp>
      <p:graphicFrame>
        <p:nvGraphicFramePr>
          <p:cNvPr id="6" name="Content Placeholder 5"/>
          <p:cNvGraphicFramePr>
            <a:graphicFrameLocks noGrp="1"/>
          </p:cNvGraphicFramePr>
          <p:nvPr>
            <p:ph idx="1"/>
          </p:nvPr>
        </p:nvGraphicFramePr>
        <p:xfrm>
          <a:off x="851338" y="1846263"/>
          <a:ext cx="10304025" cy="3566160"/>
        </p:xfrm>
        <a:graphic>
          <a:graphicData uri="http://schemas.openxmlformats.org/drawingml/2006/table">
            <a:tbl>
              <a:tblPr firstRow="1" bandRow="1">
                <a:tableStyleId>{5C22544A-7EE6-4342-B048-85BDC9FD1C3A}</a:tableStyleId>
              </a:tblPr>
              <a:tblGrid>
                <a:gridCol w="3434675">
                  <a:extLst>
                    <a:ext uri="{9D8B030D-6E8A-4147-A177-3AD203B41FA5}">
                      <a16:colId xmlns:a16="http://schemas.microsoft.com/office/drawing/2014/main" val="1018560590"/>
                    </a:ext>
                  </a:extLst>
                </a:gridCol>
                <a:gridCol w="4055179">
                  <a:extLst>
                    <a:ext uri="{9D8B030D-6E8A-4147-A177-3AD203B41FA5}">
                      <a16:colId xmlns:a16="http://schemas.microsoft.com/office/drawing/2014/main" val="1423790611"/>
                    </a:ext>
                  </a:extLst>
                </a:gridCol>
                <a:gridCol w="2814171">
                  <a:extLst>
                    <a:ext uri="{9D8B030D-6E8A-4147-A177-3AD203B41FA5}">
                      <a16:colId xmlns:a16="http://schemas.microsoft.com/office/drawing/2014/main" val="4150419279"/>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غیرهمدلانه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برخورد همدلانه</a:t>
                      </a:r>
                      <a:endParaRPr lang="en-US" altLang="en-US" sz="1800" b="1" dirty="0" smtClean="0">
                        <a:solidFill>
                          <a:srgbClr val="FFFF00"/>
                        </a:solidFill>
                        <a:cs typeface="B Titr" panose="00000700000000000000" pitchFamily="2" charset="-78"/>
                      </a:endParaRPr>
                    </a:p>
                    <a:p>
                      <a:pPr algn="ctr" rtl="1"/>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rgbClr val="FFFF00"/>
                          </a:solidFill>
                          <a:cs typeface="B Titr" panose="00000700000000000000" pitchFamily="2" charset="-78"/>
                        </a:rPr>
                        <a:t>موقعیت فرضی</a:t>
                      </a:r>
                      <a:endParaRPr lang="en-US" altLang="en-US" sz="1800" b="1" dirty="0" smtClean="0">
                        <a:solidFill>
                          <a:srgbClr val="FFFF00"/>
                        </a:solidFill>
                        <a:cs typeface="B Titr" panose="00000700000000000000" pitchFamily="2" charset="-78"/>
                      </a:endParaRPr>
                    </a:p>
                    <a:p>
                      <a:pPr algn="ctr" rtl="1"/>
                      <a:endParaRPr lang="en-US" dirty="0"/>
                    </a:p>
                  </a:txBody>
                  <a:tcPr/>
                </a:tc>
                <a:extLst>
                  <a:ext uri="{0D108BD9-81ED-4DB2-BD59-A6C34878D82A}">
                    <a16:rowId xmlns:a16="http://schemas.microsoft.com/office/drawing/2014/main" val="418352425"/>
                  </a:ext>
                </a:extLst>
              </a:tr>
              <a:tr h="370840">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از تو انتظار نداشتم</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اگه درساتو نمیذاشتی واسه شب امتحان قبول می شدی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من اگه جای تو بودم..</a:t>
                      </a:r>
                    </a:p>
                    <a:p>
                      <a:pPr algn="r" rtl="1"/>
                      <a:endParaRPr lang="en-US" dirty="0">
                        <a:solidFill>
                          <a:schemeClr val="tx1"/>
                        </a:solidFill>
                      </a:endParaRPr>
                    </a:p>
                  </a:txBody>
                  <a:tcPr/>
                </a:tc>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 دونم که تلاشتو کرده بودی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میتونم تصور کنم که</a:t>
                      </a:r>
                      <a:r>
                        <a:rPr lang="fa-IR" altLang="en-US" sz="1800" b="1" baseline="0" dirty="0" smtClean="0">
                          <a:solidFill>
                            <a:schemeClr val="tx1"/>
                          </a:solidFill>
                          <a:cs typeface="B Nazanin" panose="00000400000000000000" pitchFamily="2" charset="-78"/>
                        </a:rPr>
                        <a:t> چقدر ناراحت و نگرانی</a:t>
                      </a:r>
                      <a:endParaRPr lang="fa-IR" altLang="en-US" sz="1800" b="1" dirty="0" smtClean="0">
                        <a:solidFill>
                          <a:schemeClr val="tx1"/>
                        </a:solidFill>
                        <a:cs typeface="B Nazanin" panose="00000400000000000000" pitchFamily="2" charset="-78"/>
                      </a:endParaRPr>
                    </a:p>
                    <a:p>
                      <a:pPr algn="r" rtl="1"/>
                      <a:endParaRPr lang="en-US"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chemeClr val="tx1"/>
                          </a:solidFill>
                          <a:cs typeface="B Nazanin" panose="00000400000000000000" pitchFamily="2" charset="-78"/>
                        </a:rPr>
                        <a:t>رد شدن دانشجو در امتحان یا مشروط شدن وی</a:t>
                      </a:r>
                    </a:p>
                    <a:p>
                      <a:pPr algn="r" rtl="1"/>
                      <a:endParaRPr lang="en-US" dirty="0">
                        <a:solidFill>
                          <a:schemeClr val="tx1"/>
                        </a:solidFill>
                      </a:endParaRPr>
                    </a:p>
                  </a:txBody>
                  <a:tcPr/>
                </a:tc>
                <a:extLst>
                  <a:ext uri="{0D108BD9-81ED-4DB2-BD59-A6C34878D82A}">
                    <a16:rowId xmlns:a16="http://schemas.microsoft.com/office/drawing/2014/main" val="328849325"/>
                  </a:ext>
                </a:extLst>
              </a:tr>
              <a:tr h="370840">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تو خیلی حساسی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میدونم نباید اون حرفو می زدم </a:t>
                      </a:r>
                      <a:r>
                        <a:rPr lang="fa-IR" altLang="en-US" sz="1800" b="1" u="sng" dirty="0" smtClean="0">
                          <a:solidFill>
                            <a:schemeClr val="tx1"/>
                          </a:solidFill>
                          <a:cs typeface="B Nazanin" panose="00000400000000000000" pitchFamily="2" charset="-78"/>
                        </a:rPr>
                        <a:t>ولی</a:t>
                      </a:r>
                      <a:r>
                        <a:rPr lang="fa-IR" altLang="en-US" sz="1800" b="1" dirty="0" smtClean="0">
                          <a:solidFill>
                            <a:schemeClr val="tx1"/>
                          </a:solidFill>
                          <a:cs typeface="B Nazanin" panose="00000400000000000000" pitchFamily="2" charset="-78"/>
                        </a:rPr>
                        <a:t> ....</a:t>
                      </a:r>
                      <a:endParaRPr lang="en-US" altLang="en-US" sz="1800" b="1" dirty="0" smtClean="0">
                        <a:solidFill>
                          <a:schemeClr val="tx1"/>
                        </a:solidFill>
                        <a:cs typeface="B Nazanin" panose="00000400000000000000" pitchFamily="2" charset="-78"/>
                      </a:endParaRPr>
                    </a:p>
                    <a:p>
                      <a:pPr algn="r" rtl="1"/>
                      <a:endParaRPr lang="en-US" dirty="0">
                        <a:solidFill>
                          <a:schemeClr val="tx1"/>
                        </a:solidFill>
                      </a:endParaRPr>
                    </a:p>
                  </a:txBody>
                  <a:tcPr/>
                </a:tc>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می دانم که از دستم ناراحتی</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dirty="0" smtClean="0">
                          <a:solidFill>
                            <a:schemeClr val="tx1"/>
                          </a:solidFill>
                          <a:cs typeface="B Nazanin" panose="00000400000000000000" pitchFamily="2" charset="-78"/>
                        </a:rPr>
                        <a:t>متاسفم</a:t>
                      </a:r>
                      <a:r>
                        <a:rPr lang="fa-IR" altLang="en-US" sz="1800" b="1" baseline="0" dirty="0" smtClean="0">
                          <a:solidFill>
                            <a:schemeClr val="tx1"/>
                          </a:solidFill>
                          <a:cs typeface="B Nazanin" panose="00000400000000000000" pitchFamily="2" charset="-78"/>
                        </a:rPr>
                        <a:t> که این احساس در شما ایجاد شده</a:t>
                      </a:r>
                    </a:p>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ü"/>
                        <a:tabLst/>
                        <a:defRPr/>
                      </a:pPr>
                      <a:r>
                        <a:rPr lang="fa-IR" altLang="en-US" sz="1800" b="1" baseline="0" dirty="0" smtClean="0">
                          <a:solidFill>
                            <a:schemeClr val="tx1"/>
                          </a:solidFill>
                          <a:cs typeface="B Nazanin" panose="00000400000000000000" pitchFamily="2" charset="-78"/>
                        </a:rPr>
                        <a:t>بیاید با هم صحبت کنیم ببینیم چکار میتونیم برای بهبود اوضاع بکنیم</a:t>
                      </a:r>
                      <a:endParaRPr lang="en-US" altLang="en-US" sz="1800" b="1" dirty="0" smtClean="0">
                        <a:solidFill>
                          <a:schemeClr val="tx1"/>
                        </a:solidFill>
                        <a:cs typeface="B Nazanin" panose="00000400000000000000" pitchFamily="2" charset="-78"/>
                      </a:endParaRPr>
                    </a:p>
                    <a:p>
                      <a:pPr algn="r" rtl="1"/>
                      <a:endParaRPr lang="en-US"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altLang="en-US" sz="1800" b="1" dirty="0" smtClean="0">
                          <a:solidFill>
                            <a:schemeClr val="tx1"/>
                          </a:solidFill>
                          <a:cs typeface="B Nazanin" panose="00000400000000000000" pitchFamily="2" charset="-78"/>
                        </a:rPr>
                        <a:t>اختلاف بین دو همکار</a:t>
                      </a:r>
                      <a:endParaRPr lang="en-US" altLang="en-US" sz="1800" b="1" dirty="0" smtClean="0">
                        <a:solidFill>
                          <a:schemeClr val="tx1"/>
                        </a:solidFill>
                        <a:cs typeface="B Nazanin" panose="00000400000000000000" pitchFamily="2" charset="-78"/>
                      </a:endParaRPr>
                    </a:p>
                    <a:p>
                      <a:pPr algn="r" rtl="1"/>
                      <a:endParaRPr lang="en-US" dirty="0">
                        <a:solidFill>
                          <a:schemeClr val="tx1"/>
                        </a:solidFill>
                      </a:endParaRPr>
                    </a:p>
                  </a:txBody>
                  <a:tcPr/>
                </a:tc>
                <a:extLst>
                  <a:ext uri="{0D108BD9-81ED-4DB2-BD59-A6C34878D82A}">
                    <a16:rowId xmlns:a16="http://schemas.microsoft.com/office/drawing/2014/main" val="2877801572"/>
                  </a:ext>
                </a:extLst>
              </a:tr>
            </a:tbl>
          </a:graphicData>
        </a:graphic>
      </p:graphicFrame>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38</a:t>
            </a:fld>
            <a:endParaRPr lang="en-US"/>
          </a:p>
        </p:txBody>
      </p:sp>
    </p:spTree>
    <p:extLst>
      <p:ext uri="{BB962C8B-B14F-4D97-AF65-F5344CB8AC3E}">
        <p14:creationId xmlns:p14="http://schemas.microsoft.com/office/powerpoint/2010/main" val="38928439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pPr algn="ctr" rtl="1"/>
            <a:r>
              <a:rPr lang="fa-IR" sz="4000" b="1" dirty="0" smtClean="0">
                <a:solidFill>
                  <a:srgbClr val="C00000"/>
                </a:solidFill>
                <a:cs typeface="B Titr" panose="00000700000000000000" pitchFamily="2" charset="-78"/>
              </a:rPr>
              <a:t>منابع</a:t>
            </a:r>
            <a:endParaRPr lang="en-US" b="1" dirty="0">
              <a:solidFill>
                <a:srgbClr val="C00000"/>
              </a:solidFill>
              <a:cs typeface="B Titr" panose="00000700000000000000" pitchFamily="2" charset="-78"/>
            </a:endParaRPr>
          </a:p>
        </p:txBody>
      </p:sp>
      <p:sp>
        <p:nvSpPr>
          <p:cNvPr id="3" name="Content Placeholder 2"/>
          <p:cNvSpPr>
            <a:spLocks noGrp="1"/>
          </p:cNvSpPr>
          <p:nvPr>
            <p:ph idx="1"/>
          </p:nvPr>
        </p:nvSpPr>
        <p:spPr>
          <a:xfrm>
            <a:off x="1251857" y="2195137"/>
            <a:ext cx="9688286" cy="3212510"/>
          </a:xfrm>
        </p:spPr>
        <p:txBody>
          <a:bodyPr>
            <a:noAutofit/>
          </a:bodyPr>
          <a:lstStyle/>
          <a:p>
            <a:pPr algn="r" rtl="1">
              <a:lnSpc>
                <a:spcPct val="150000"/>
              </a:lnSpc>
              <a:buFont typeface="Wingdings" panose="05000000000000000000" pitchFamily="2" charset="2"/>
              <a:buChar char="ü"/>
            </a:pPr>
            <a:r>
              <a:rPr lang="fa-IR" b="1" dirty="0">
                <a:cs typeface="B Nazanin" panose="00000400000000000000" pitchFamily="2" charset="-78"/>
              </a:rPr>
              <a:t>آموزش مهارتهای زندگی، دکتر لادن فتی، دکتر فرشته موتابی، شهرام محمدخانی، مهرداد کاظم زاده، وزارت بهداشت، درمان و آموزش پزشکی</a:t>
            </a:r>
          </a:p>
          <a:p>
            <a:pPr algn="r" rtl="1">
              <a:lnSpc>
                <a:spcPct val="150000"/>
              </a:lnSpc>
              <a:buFont typeface="Wingdings" panose="05000000000000000000" pitchFamily="2" charset="2"/>
              <a:buChar char="ü"/>
            </a:pPr>
            <a:r>
              <a:rPr lang="fa-IR" b="1" dirty="0">
                <a:cs typeface="B Nazanin" panose="00000400000000000000" pitchFamily="2" charset="-78"/>
              </a:rPr>
              <a:t>ارتباط موثر، احمدرضا دوراندیش و همکاران، سازمان پژوهش و برنامه ریزی آموزشی وزارت آموزش و پرورش</a:t>
            </a:r>
          </a:p>
          <a:p>
            <a:pPr algn="r" rtl="1">
              <a:lnSpc>
                <a:spcPct val="150000"/>
              </a:lnSpc>
              <a:buFont typeface="Wingdings" panose="05000000000000000000" pitchFamily="2" charset="2"/>
              <a:buChar char="ü"/>
            </a:pPr>
            <a:r>
              <a:rPr lang="fa-IR" b="1" dirty="0">
                <a:cs typeface="B Nazanin" panose="00000400000000000000" pitchFamily="2" charset="-78"/>
              </a:rPr>
              <a:t>روانشناسی روابط انسانی، رابرت بولتون، ترجمه حمیدرضا سهرابی، انتشارات رشد</a:t>
            </a:r>
          </a:p>
          <a:p>
            <a:pPr algn="r" rtl="1">
              <a:lnSpc>
                <a:spcPct val="150000"/>
              </a:lnSpc>
              <a:buFont typeface="Wingdings" panose="05000000000000000000" pitchFamily="2" charset="2"/>
              <a:buChar char="ü"/>
            </a:pPr>
            <a:r>
              <a:rPr lang="fa-IR" b="1" dirty="0">
                <a:cs typeface="B Nazanin" panose="00000400000000000000" pitchFamily="2" charset="-78"/>
              </a:rPr>
              <a:t>پیامها (مهارت های ارتباطی)، متیو مک کی، ترجمه محمدعلی رحیمی، انتشارات ارجمند</a:t>
            </a:r>
            <a:endParaRPr lang="en-US" b="1" dirty="0">
              <a:cs typeface="B Nazanin" panose="00000400000000000000" pitchFamily="2" charset="-78"/>
            </a:endParaRPr>
          </a:p>
          <a:p>
            <a:pPr marL="0" indent="0" algn="r" rtl="1">
              <a:lnSpc>
                <a:spcPct val="150000"/>
              </a:lnSpc>
              <a:buNone/>
            </a:pPr>
            <a:r>
              <a:rPr lang="fa-IR" b="1" dirty="0">
                <a:cs typeface="B Nazanin" panose="00000400000000000000" pitchFamily="2" charset="-78"/>
              </a:rPr>
              <a:t/>
            </a:r>
            <a:br>
              <a:rPr lang="fa-IR" b="1" dirty="0">
                <a:cs typeface="B Nazanin" panose="00000400000000000000" pitchFamily="2" charset="-78"/>
              </a:rPr>
            </a:br>
            <a:r>
              <a:rPr lang="fa-IR" b="1" dirty="0">
                <a:cs typeface="B Nazanin" panose="00000400000000000000" pitchFamily="2" charset="-78"/>
              </a:rPr>
              <a:t/>
            </a:r>
            <a:br>
              <a:rPr lang="fa-IR" b="1" dirty="0">
                <a:cs typeface="B Nazanin" panose="00000400000000000000" pitchFamily="2" charset="-78"/>
              </a:rPr>
            </a:br>
            <a:r>
              <a:rPr lang="fa-IR" b="1" dirty="0">
                <a:cs typeface="B Nazanin" panose="00000400000000000000" pitchFamily="2" charset="-78"/>
              </a:rPr>
              <a:t/>
            </a:r>
            <a:br>
              <a:rPr lang="fa-IR" b="1" dirty="0">
                <a:cs typeface="B Nazanin" panose="00000400000000000000" pitchFamily="2" charset="-78"/>
              </a:rPr>
            </a:br>
            <a:endParaRPr lang="en-US" b="1" dirty="0">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39</a:t>
            </a:fld>
            <a:endParaRPr lang="en-US"/>
          </a:p>
        </p:txBody>
      </p:sp>
    </p:spTree>
    <p:extLst>
      <p:ext uri="{BB962C8B-B14F-4D97-AF65-F5344CB8AC3E}">
        <p14:creationId xmlns:p14="http://schemas.microsoft.com/office/powerpoint/2010/main" val="3892095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2209800" y="562714"/>
            <a:ext cx="7772400" cy="1019175"/>
          </a:xfrm>
        </p:spPr>
        <p:txBody>
          <a:bodyPr>
            <a:normAutofit/>
          </a:bodyPr>
          <a:lstStyle/>
          <a:p>
            <a:pPr algn="ctr"/>
            <a:r>
              <a:rPr lang="fa-IR" altLang="fa-IR" sz="4000" b="1" dirty="0">
                <a:solidFill>
                  <a:srgbClr val="C00000"/>
                </a:solidFill>
                <a:cs typeface="B Titr" panose="00000700000000000000" pitchFamily="2" charset="-78"/>
              </a:rPr>
              <a:t>اهميت </a:t>
            </a:r>
            <a:r>
              <a:rPr lang="ar-SA" altLang="fa-IR" sz="4000" b="1" dirty="0">
                <a:solidFill>
                  <a:srgbClr val="C00000"/>
                </a:solidFill>
                <a:cs typeface="B Titr" panose="00000700000000000000" pitchFamily="2" charset="-78"/>
              </a:rPr>
              <a:t>ارتباط</a:t>
            </a:r>
          </a:p>
        </p:txBody>
      </p:sp>
      <p:sp>
        <p:nvSpPr>
          <p:cNvPr id="177155" name="Rectangle 3"/>
          <p:cNvSpPr>
            <a:spLocks noGrp="1" noChangeArrowheads="1"/>
          </p:cNvSpPr>
          <p:nvPr>
            <p:ph sz="quarter" idx="4294967295"/>
          </p:nvPr>
        </p:nvSpPr>
        <p:spPr>
          <a:xfrm>
            <a:off x="983674" y="2313708"/>
            <a:ext cx="10418618" cy="3991715"/>
          </a:xfrm>
          <a:prstGeom prst="rect">
            <a:avLst/>
          </a:prstGeom>
        </p:spPr>
        <p:txBody>
          <a:bodyPr/>
          <a:lstStyle/>
          <a:p>
            <a:pPr lvl="1" algn="r" rtl="1">
              <a:lnSpc>
                <a:spcPct val="150000"/>
              </a:lnSpc>
              <a:buFont typeface="Wingdings" panose="05000000000000000000" pitchFamily="2" charset="2"/>
              <a:buChar char="Ø"/>
            </a:pPr>
            <a:r>
              <a:rPr lang="ar-SA" altLang="fa-IR" sz="2400" b="1" dirty="0" smtClean="0">
                <a:solidFill>
                  <a:srgbClr val="000000"/>
                </a:solidFill>
                <a:cs typeface="B Nazanin" panose="00000400000000000000" pitchFamily="2" charset="-78"/>
              </a:rPr>
              <a:t>انتقال</a:t>
            </a:r>
            <a:r>
              <a:rPr lang="fa-IR" altLang="fa-IR" sz="2400" b="1" dirty="0" smtClean="0">
                <a:solidFill>
                  <a:srgbClr val="000000"/>
                </a:solidFill>
                <a:cs typeface="B Nazanin" panose="00000400000000000000" pitchFamily="2" charset="-78"/>
              </a:rPr>
              <a:t> </a:t>
            </a:r>
            <a:r>
              <a:rPr lang="fa-IR" altLang="fa-IR" sz="2400" b="1" dirty="0">
                <a:solidFill>
                  <a:srgbClr val="000000"/>
                </a:solidFill>
                <a:cs typeface="B Nazanin" panose="00000400000000000000" pitchFamily="2" charset="-78"/>
              </a:rPr>
              <a:t>و </a:t>
            </a:r>
            <a:r>
              <a:rPr lang="ar-SA" altLang="fa-IR" sz="2400" b="1" dirty="0">
                <a:solidFill>
                  <a:srgbClr val="000000"/>
                </a:solidFill>
                <a:cs typeface="B Nazanin" panose="00000400000000000000" pitchFamily="2" charset="-78"/>
              </a:rPr>
              <a:t>دريافت </a:t>
            </a:r>
            <a:r>
              <a:rPr lang="ar-SA" altLang="fa-IR" sz="2400" b="1" dirty="0" smtClean="0">
                <a:solidFill>
                  <a:srgbClr val="000000"/>
                </a:solidFill>
                <a:cs typeface="B Nazanin" panose="00000400000000000000" pitchFamily="2" charset="-78"/>
              </a:rPr>
              <a:t>اطلاعات</a:t>
            </a:r>
            <a:r>
              <a:rPr lang="fa-IR" altLang="fa-IR" sz="2400" b="1" dirty="0" smtClean="0">
                <a:solidFill>
                  <a:srgbClr val="000000"/>
                </a:solidFill>
                <a:cs typeface="B Nazanin" panose="00000400000000000000" pitchFamily="2" charset="-78"/>
              </a:rPr>
              <a:t> و عواطف</a:t>
            </a:r>
            <a:r>
              <a:rPr lang="ar-SA" altLang="fa-IR" sz="2400" b="1" dirty="0" smtClean="0">
                <a:solidFill>
                  <a:srgbClr val="000000"/>
                </a:solidFill>
                <a:cs typeface="B Nazanin" panose="00000400000000000000" pitchFamily="2" charset="-78"/>
              </a:rPr>
              <a:t> </a:t>
            </a:r>
            <a:r>
              <a:rPr lang="fa-IR" altLang="fa-IR" sz="2400" b="1" dirty="0">
                <a:solidFill>
                  <a:srgbClr val="000000"/>
                </a:solidFill>
                <a:cs typeface="B Nazanin" panose="00000400000000000000" pitchFamily="2" charset="-78"/>
              </a:rPr>
              <a:t>با </a:t>
            </a:r>
            <a:r>
              <a:rPr lang="ar-SA" altLang="fa-IR" sz="2400" b="1" dirty="0">
                <a:solidFill>
                  <a:srgbClr val="000000"/>
                </a:solidFill>
                <a:cs typeface="B Nazanin" panose="00000400000000000000" pitchFamily="2" charset="-78"/>
              </a:rPr>
              <a:t>ديگران </a:t>
            </a:r>
            <a:endParaRPr lang="fa-IR" altLang="fa-IR" sz="2400" b="1" dirty="0" smtClean="0">
              <a:solidFill>
                <a:srgbClr val="000000"/>
              </a:solidFill>
              <a:cs typeface="B Nazanin" panose="00000400000000000000" pitchFamily="2" charset="-78"/>
            </a:endParaRPr>
          </a:p>
          <a:p>
            <a:pPr lvl="1" algn="r" rtl="1">
              <a:lnSpc>
                <a:spcPct val="150000"/>
              </a:lnSpc>
              <a:buFont typeface="Wingdings" panose="05000000000000000000" pitchFamily="2" charset="2"/>
              <a:buChar char="Ø"/>
            </a:pPr>
            <a:r>
              <a:rPr lang="ar-SA" altLang="fa-IR" sz="2400" b="1" dirty="0" smtClean="0">
                <a:solidFill>
                  <a:srgbClr val="000000"/>
                </a:solidFill>
                <a:cs typeface="B Nazanin" panose="00000400000000000000" pitchFamily="2" charset="-78"/>
              </a:rPr>
              <a:t>تصحيح </a:t>
            </a:r>
            <a:r>
              <a:rPr lang="ar-SA" altLang="fa-IR" sz="2400" b="1" dirty="0">
                <a:solidFill>
                  <a:srgbClr val="000000"/>
                </a:solidFill>
                <a:cs typeface="B Nazanin" panose="00000400000000000000" pitchFamily="2" charset="-78"/>
              </a:rPr>
              <a:t>سوءبرداشت</a:t>
            </a:r>
            <a:r>
              <a:rPr lang="fa-IR" altLang="fa-IR" sz="2400" b="1" dirty="0">
                <a:solidFill>
                  <a:srgbClr val="000000"/>
                </a:solidFill>
                <a:cs typeface="B Nazanin" panose="00000400000000000000" pitchFamily="2" charset="-78"/>
              </a:rPr>
              <a:t> </a:t>
            </a:r>
            <a:r>
              <a:rPr lang="ar-SA" altLang="fa-IR" sz="2400" b="1" dirty="0">
                <a:solidFill>
                  <a:srgbClr val="000000"/>
                </a:solidFill>
                <a:cs typeface="B Nazanin" panose="00000400000000000000" pitchFamily="2" charset="-78"/>
              </a:rPr>
              <a:t>ها و سوءتفاهم</a:t>
            </a:r>
            <a:r>
              <a:rPr lang="fa-IR" altLang="fa-IR" sz="2400" b="1" dirty="0">
                <a:solidFill>
                  <a:srgbClr val="000000"/>
                </a:solidFill>
                <a:cs typeface="B Nazanin" panose="00000400000000000000" pitchFamily="2" charset="-78"/>
              </a:rPr>
              <a:t> </a:t>
            </a:r>
            <a:r>
              <a:rPr lang="ar-SA" altLang="fa-IR" sz="2400" b="1" dirty="0" smtClean="0">
                <a:solidFill>
                  <a:srgbClr val="000000"/>
                </a:solidFill>
                <a:cs typeface="B Nazanin" panose="00000400000000000000" pitchFamily="2" charset="-78"/>
              </a:rPr>
              <a:t>ها</a:t>
            </a:r>
            <a:endParaRPr lang="ar-SA" altLang="fa-IR" sz="2400" b="1" dirty="0">
              <a:solidFill>
                <a:srgbClr val="000000"/>
              </a:solidFill>
              <a:cs typeface="B Nazanin" panose="00000400000000000000" pitchFamily="2" charset="-78"/>
            </a:endParaRPr>
          </a:p>
          <a:p>
            <a:pPr lvl="1" algn="r" rtl="1">
              <a:lnSpc>
                <a:spcPct val="150000"/>
              </a:lnSpc>
              <a:buFont typeface="Wingdings" panose="05000000000000000000" pitchFamily="2" charset="2"/>
              <a:buChar char="Ø"/>
            </a:pPr>
            <a:r>
              <a:rPr lang="ar-SA" altLang="fa-IR" sz="2400" b="1" dirty="0">
                <a:solidFill>
                  <a:srgbClr val="000000"/>
                </a:solidFill>
                <a:cs typeface="B Nazanin" panose="00000400000000000000" pitchFamily="2" charset="-78"/>
              </a:rPr>
              <a:t>مهار هيجان</a:t>
            </a:r>
            <a:r>
              <a:rPr lang="fa-IR" altLang="fa-IR" sz="2400" b="1" dirty="0">
                <a:solidFill>
                  <a:srgbClr val="000000"/>
                </a:solidFill>
                <a:cs typeface="B Nazanin" panose="00000400000000000000" pitchFamily="2" charset="-78"/>
              </a:rPr>
              <a:t>‌هاي</a:t>
            </a:r>
            <a:r>
              <a:rPr lang="ar-SA" altLang="fa-IR" sz="2400" b="1" dirty="0">
                <a:solidFill>
                  <a:srgbClr val="000000"/>
                </a:solidFill>
                <a:cs typeface="B Nazanin" panose="00000400000000000000" pitchFamily="2" charset="-78"/>
              </a:rPr>
              <a:t> منفي نظير خشم </a:t>
            </a:r>
            <a:r>
              <a:rPr lang="ar-SA" altLang="fa-IR" sz="2400" b="1" dirty="0" smtClean="0">
                <a:solidFill>
                  <a:srgbClr val="000000"/>
                </a:solidFill>
                <a:cs typeface="B Nazanin" panose="00000400000000000000" pitchFamily="2" charset="-78"/>
              </a:rPr>
              <a:t>از </a:t>
            </a:r>
            <a:r>
              <a:rPr lang="ar-SA" altLang="fa-IR" sz="2400" b="1" dirty="0">
                <a:solidFill>
                  <a:srgbClr val="000000"/>
                </a:solidFill>
                <a:cs typeface="B Nazanin" panose="00000400000000000000" pitchFamily="2" charset="-78"/>
              </a:rPr>
              <a:t>طريق برقراري ارتباط </a:t>
            </a:r>
            <a:r>
              <a:rPr lang="ar-SA" altLang="fa-IR" sz="2400" b="1" dirty="0" smtClean="0">
                <a:solidFill>
                  <a:srgbClr val="000000"/>
                </a:solidFill>
                <a:cs typeface="B Nazanin" panose="00000400000000000000" pitchFamily="2" charset="-78"/>
              </a:rPr>
              <a:t>سالم</a:t>
            </a:r>
            <a:endParaRPr lang="fa-IR" altLang="fa-IR" sz="2400" b="1" dirty="0" smtClean="0">
              <a:solidFill>
                <a:srgbClr val="000000"/>
              </a:solidFill>
              <a:cs typeface="B Nazanin" panose="00000400000000000000" pitchFamily="2" charset="-78"/>
            </a:endParaRPr>
          </a:p>
          <a:p>
            <a:pPr lvl="1" algn="r" rtl="1">
              <a:lnSpc>
                <a:spcPct val="150000"/>
              </a:lnSpc>
              <a:buFont typeface="Wingdings" panose="05000000000000000000" pitchFamily="2" charset="2"/>
              <a:buChar char="Ø"/>
            </a:pPr>
            <a:r>
              <a:rPr lang="ar-SA" altLang="fa-IR" sz="2400" b="1" dirty="0" smtClean="0">
                <a:solidFill>
                  <a:srgbClr val="0070C0"/>
                </a:solidFill>
                <a:cs typeface="B Nazanin" panose="00000400000000000000" pitchFamily="2" charset="-78"/>
              </a:rPr>
              <a:t>تمامي </a:t>
            </a:r>
            <a:r>
              <a:rPr lang="ar-SA" altLang="fa-IR" sz="2400" b="1" dirty="0">
                <a:solidFill>
                  <a:srgbClr val="0070C0"/>
                </a:solidFill>
                <a:cs typeface="B Nazanin" panose="00000400000000000000" pitchFamily="2" charset="-78"/>
              </a:rPr>
              <a:t>آسيب</a:t>
            </a:r>
            <a:r>
              <a:rPr lang="fa-IR" altLang="fa-IR" sz="2400" b="1" dirty="0">
                <a:solidFill>
                  <a:srgbClr val="0070C0"/>
                </a:solidFill>
                <a:cs typeface="B Nazanin" panose="00000400000000000000" pitchFamily="2" charset="-78"/>
              </a:rPr>
              <a:t>‌</a:t>
            </a:r>
            <a:r>
              <a:rPr lang="ar-SA" altLang="fa-IR" sz="2400" b="1" dirty="0">
                <a:solidFill>
                  <a:srgbClr val="0070C0"/>
                </a:solidFill>
                <a:cs typeface="B Nazanin" panose="00000400000000000000" pitchFamily="2" charset="-78"/>
              </a:rPr>
              <a:t>هاي فردي و اجتماعي ريشه در ارتباط ناسالم دارند</a:t>
            </a:r>
          </a:p>
          <a:p>
            <a:pPr marL="45720" indent="0" algn="r" rtl="1">
              <a:lnSpc>
                <a:spcPct val="150000"/>
              </a:lnSpc>
              <a:buNone/>
            </a:pPr>
            <a:endParaRPr lang="fa-IR" altLang="en-US" sz="2400" b="1" dirty="0">
              <a:solidFill>
                <a:schemeClr val="tx1"/>
              </a:solidFill>
              <a:cs typeface="B Nazanin" panose="00000400000000000000" pitchFamily="2" charset="-78"/>
            </a:endParaRPr>
          </a:p>
          <a:p>
            <a:pPr lvl="1" algn="r" rtl="1">
              <a:lnSpc>
                <a:spcPct val="150000"/>
              </a:lnSpc>
              <a:buFont typeface="Wingdings" panose="05000000000000000000" pitchFamily="2" charset="2"/>
              <a:buChar char="Ø"/>
            </a:pPr>
            <a:endParaRPr lang="en-US" altLang="fa-IR" sz="2400" b="1" dirty="0">
              <a:solidFill>
                <a:srgbClr val="FF0000"/>
              </a:solidFill>
              <a:cs typeface="B Nazanin" panose="00000400000000000000" pitchFamily="2" charset="-78"/>
            </a:endParaRPr>
          </a:p>
        </p:txBody>
      </p:sp>
      <p:sp>
        <p:nvSpPr>
          <p:cNvPr id="2" name="Footer Placeholder 1"/>
          <p:cNvSpPr>
            <a:spLocks noGrp="1"/>
          </p:cNvSpPr>
          <p:nvPr>
            <p:ph type="ftr" sz="quarter" idx="11"/>
          </p:nvPr>
        </p:nvSpPr>
        <p:spPr/>
        <p:txBody>
          <a:bodyPr/>
          <a:lstStyle/>
          <a:p>
            <a:r>
              <a:rPr lang="en-US" smtClean="0"/>
              <a:t>Anahita Babak, MD</a:t>
            </a:r>
            <a:endParaRPr lang="en-US"/>
          </a:p>
        </p:txBody>
      </p:sp>
      <p:sp>
        <p:nvSpPr>
          <p:cNvPr id="3" name="Slide Number Placeholder 2"/>
          <p:cNvSpPr>
            <a:spLocks noGrp="1"/>
          </p:cNvSpPr>
          <p:nvPr>
            <p:ph type="sldNum" sz="quarter" idx="12"/>
          </p:nvPr>
        </p:nvSpPr>
        <p:spPr/>
        <p:txBody>
          <a:bodyPr/>
          <a:lstStyle/>
          <a:p>
            <a:fld id="{6212D43E-A94F-4CE9-A705-9ABEBCFBDBEE}" type="slidenum">
              <a:rPr lang="en-US" smtClean="0"/>
              <a:t>4</a:t>
            </a:fld>
            <a:endParaRPr lang="en-US"/>
          </a:p>
        </p:txBody>
      </p:sp>
      <p:pic>
        <p:nvPicPr>
          <p:cNvPr id="6" name="Picture 2" descr="http://t0.gstatic.com/images?q=tbn:ANd9GcTm5wxLO0opFa8naj_cO9p_d3BHpoBJksIU0_eit5crWtU2yZOO"/>
          <p:cNvPicPr>
            <a:picLocks noChangeAspect="1" noChangeArrowheads="1"/>
          </p:cNvPicPr>
          <p:nvPr/>
        </p:nvPicPr>
        <p:blipFill>
          <a:blip r:embed="rId3" cstate="print"/>
          <a:srcRect/>
          <a:stretch>
            <a:fillRect/>
          </a:stretch>
        </p:blipFill>
        <p:spPr bwMode="auto">
          <a:xfrm>
            <a:off x="160885" y="5030059"/>
            <a:ext cx="4576801" cy="1612288"/>
          </a:xfrm>
          <a:prstGeom prst="rect">
            <a:avLst/>
          </a:prstGeom>
          <a:ln w="88900" cap="sq" cmpd="thickThin">
            <a:solidFill>
              <a:srgbClr val="C00000"/>
            </a:solidFill>
            <a:prstDash val="solid"/>
            <a:miter lim="800000"/>
          </a:ln>
          <a:effectLst>
            <a:innerShdw blurRad="76200">
              <a:srgbClr val="000000"/>
            </a:innerShdw>
          </a:effectLst>
        </p:spPr>
      </p:pic>
    </p:spTree>
    <p:extLst>
      <p:ext uri="{BB962C8B-B14F-4D97-AF65-F5344CB8AC3E}">
        <p14:creationId xmlns:p14="http://schemas.microsoft.com/office/powerpoint/2010/main" val="4106017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lide Number Placeholder 3"/>
          <p:cNvSpPr>
            <a:spLocks noGrp="1"/>
          </p:cNvSpPr>
          <p:nvPr>
            <p:ph type="sldNum" sz="quarter" idx="12"/>
          </p:nvPr>
        </p:nvSpPr>
        <p:spPr/>
        <p:txBody>
          <a:bodyPr/>
          <a:lstStyle/>
          <a:p>
            <a:pPr>
              <a:defRPr/>
            </a:pPr>
            <a:fld id="{DF76F2E6-87D6-46E1-9E6F-0416FC5AE5DB}" type="slidenum">
              <a:rPr lang="ar-SA" smtClean="0"/>
              <a:pPr>
                <a:defRPr/>
              </a:pPr>
              <a:t>40</a:t>
            </a:fld>
            <a:endParaRPr lang="en-US" smtClean="0"/>
          </a:p>
        </p:txBody>
      </p:sp>
      <p:pic>
        <p:nvPicPr>
          <p:cNvPr id="24580" name="Picture 4" descr="J0175428"/>
          <p:cNvPicPr>
            <a:picLocks noChangeAspect="1" noChangeArrowheads="1"/>
          </p:cNvPicPr>
          <p:nvPr/>
        </p:nvPicPr>
        <p:blipFill>
          <a:blip r:embed="rId2" cstate="print"/>
          <a:srcRect/>
          <a:stretch>
            <a:fillRect/>
          </a:stretch>
        </p:blipFill>
        <p:spPr bwMode="auto">
          <a:xfrm>
            <a:off x="1524000" y="1820"/>
            <a:ext cx="9144000" cy="6858000"/>
          </a:xfrm>
          <a:prstGeom prst="rect">
            <a:avLst/>
          </a:prstGeom>
          <a:noFill/>
          <a:ln w="9525">
            <a:noFill/>
            <a:miter lim="800000"/>
            <a:headEnd/>
            <a:tailEnd/>
          </a:ln>
        </p:spPr>
      </p:pic>
      <p:sp>
        <p:nvSpPr>
          <p:cNvPr id="2" name="TextBox 1"/>
          <p:cNvSpPr txBox="1"/>
          <p:nvPr/>
        </p:nvSpPr>
        <p:spPr>
          <a:xfrm>
            <a:off x="2351584" y="404664"/>
            <a:ext cx="7704856" cy="707886"/>
          </a:xfrm>
          <a:prstGeom prst="rect">
            <a:avLst/>
          </a:prstGeom>
          <a:noFill/>
        </p:spPr>
        <p:txBody>
          <a:bodyPr wrap="square" rtlCol="0">
            <a:spAutoFit/>
          </a:bodyPr>
          <a:lstStyle/>
          <a:p>
            <a:pPr algn="ctr" rtl="1"/>
            <a:r>
              <a:rPr lang="fa-IR" sz="4000" b="1" dirty="0">
                <a:effectLst>
                  <a:outerShdw blurRad="38100" dist="38100" dir="2700000" algn="tl">
                    <a:srgbClr val="000000">
                      <a:alpha val="43137"/>
                    </a:srgbClr>
                  </a:outerShdw>
                </a:effectLst>
                <a:cs typeface="B Titr" panose="00000700000000000000" pitchFamily="2" charset="-78"/>
              </a:rPr>
              <a:t>از توجه شما سپاسگزارم</a:t>
            </a:r>
            <a:endParaRPr lang="en-US" sz="4000" dirty="0">
              <a:cs typeface="B Titr" panose="00000700000000000000" pitchFamily="2" charset="-78"/>
            </a:endParaRPr>
          </a:p>
        </p:txBody>
      </p:sp>
      <p:sp>
        <p:nvSpPr>
          <p:cNvPr id="3" name="Footer Placeholder 2"/>
          <p:cNvSpPr>
            <a:spLocks noGrp="1"/>
          </p:cNvSpPr>
          <p:nvPr>
            <p:ph type="ftr" sz="quarter" idx="11"/>
          </p:nvPr>
        </p:nvSpPr>
        <p:spPr/>
        <p:txBody>
          <a:bodyPr/>
          <a:lstStyle/>
          <a:p>
            <a:r>
              <a:rPr lang="en-US" smtClean="0"/>
              <a:t>Anahita Babak, MD</a:t>
            </a:r>
            <a:endParaRPr lang="en-US"/>
          </a:p>
        </p:txBody>
      </p:sp>
    </p:spTree>
    <p:extLst>
      <p:ext uri="{BB962C8B-B14F-4D97-AF65-F5344CB8AC3E}">
        <p14:creationId xmlns:p14="http://schemas.microsoft.com/office/powerpoint/2010/main" val="2439016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50" name="Rectangle 2"/>
          <p:cNvSpPr>
            <a:spLocks noGrp="1" noRot="1" noChangeArrowheads="1"/>
          </p:cNvSpPr>
          <p:nvPr>
            <p:ph type="title"/>
          </p:nvPr>
        </p:nvSpPr>
        <p:spPr>
          <a:xfrm>
            <a:off x="1097280" y="286603"/>
            <a:ext cx="10058400" cy="1055186"/>
          </a:xfrm>
        </p:spPr>
        <p:txBody>
          <a:bodyPr>
            <a:normAutofit/>
          </a:bodyPr>
          <a:lstStyle/>
          <a:p>
            <a:pPr algn="ctr" rtl="1">
              <a:defRPr/>
            </a:pPr>
            <a:r>
              <a:rPr lang="fa-IR" sz="4000" b="1" dirty="0">
                <a:solidFill>
                  <a:srgbClr val="C00000"/>
                </a:solidFill>
                <a:cs typeface="B Titr" panose="00000700000000000000" pitchFamily="2" charset="-78"/>
              </a:rPr>
              <a:t>تعر</a:t>
            </a:r>
            <a:r>
              <a:rPr lang="ar-SA" sz="4000" b="1" dirty="0">
                <a:solidFill>
                  <a:srgbClr val="C00000"/>
                </a:solidFill>
                <a:cs typeface="B Titr" panose="00000700000000000000" pitchFamily="2" charset="-78"/>
              </a:rPr>
              <a:t>ي</a:t>
            </a:r>
            <a:r>
              <a:rPr lang="fa-IR" sz="4000" b="1" dirty="0">
                <a:solidFill>
                  <a:srgbClr val="C00000"/>
                </a:solidFill>
                <a:cs typeface="B Titr" panose="00000700000000000000" pitchFamily="2" charset="-78"/>
              </a:rPr>
              <a:t>ف ارتباط موثر</a:t>
            </a:r>
            <a:endParaRPr lang="en-US" sz="4000" b="1" dirty="0">
              <a:solidFill>
                <a:srgbClr val="C00000"/>
              </a:solidFill>
              <a:cs typeface="B Titr" panose="00000700000000000000" pitchFamily="2" charset="-78"/>
            </a:endParaRPr>
          </a:p>
        </p:txBody>
      </p:sp>
      <p:sp>
        <p:nvSpPr>
          <p:cNvPr id="232451" name="Rectangle 3"/>
          <p:cNvSpPr>
            <a:spLocks noGrp="1" noRot="1" noChangeArrowheads="1"/>
          </p:cNvSpPr>
          <p:nvPr>
            <p:ph sz="quarter" idx="4294967295"/>
          </p:nvPr>
        </p:nvSpPr>
        <p:spPr>
          <a:xfrm>
            <a:off x="1218709" y="1914896"/>
            <a:ext cx="9757756" cy="3971782"/>
          </a:xfrm>
          <a:prstGeom prst="rect">
            <a:avLst/>
          </a:prstGeom>
          <a:ln>
            <a:solidFill>
              <a:schemeClr val="bg1"/>
            </a:solidFill>
          </a:ln>
        </p:spPr>
        <p:txBody>
          <a:bodyPr>
            <a:noAutofit/>
          </a:bodyPr>
          <a:lstStyle/>
          <a:p>
            <a:pPr marL="319723" indent="0" algn="r" rtl="1">
              <a:lnSpc>
                <a:spcPct val="200000"/>
              </a:lnSpc>
              <a:buNone/>
            </a:pPr>
            <a:r>
              <a:rPr lang="fa-IR" sz="2200" b="1" dirty="0">
                <a:solidFill>
                  <a:schemeClr val="tx1"/>
                </a:solidFill>
                <a:cs typeface="B Nazanin" panose="00000400000000000000" pitchFamily="2" charset="-78"/>
              </a:rPr>
              <a:t>جر</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ان انتقال پ</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ام از فرستنده به گ</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رنده به شرط آنکه</a:t>
            </a:r>
            <a:r>
              <a:rPr lang="fa-IR" sz="2200" b="1" dirty="0" smtClean="0">
                <a:solidFill>
                  <a:schemeClr val="tx1"/>
                </a:solidFill>
                <a:cs typeface="B Nazanin" panose="00000400000000000000" pitchFamily="2" charset="-78"/>
              </a:rPr>
              <a:t>:</a:t>
            </a:r>
          </a:p>
          <a:p>
            <a:pPr marL="411163" algn="r" rtl="1">
              <a:lnSpc>
                <a:spcPct val="200000"/>
              </a:lnSpc>
              <a:buFont typeface="Wingdings" pitchFamily="2" charset="2"/>
              <a:buChar char=""/>
            </a:pPr>
            <a:r>
              <a:rPr lang="fa-IR" sz="2200" b="1" dirty="0" smtClean="0">
                <a:solidFill>
                  <a:schemeClr val="tx1"/>
                </a:solidFill>
                <a:cs typeface="B Nazanin" panose="00000400000000000000" pitchFamily="2" charset="-78"/>
              </a:rPr>
              <a:t>کل</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ه ذهن</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ات مورد نظر فرستنده به گ</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رنده پ</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ام انتقال </a:t>
            </a:r>
            <a:r>
              <a:rPr lang="ar-SA" sz="2200" b="1" dirty="0">
                <a:solidFill>
                  <a:schemeClr val="tx1"/>
                </a:solidFill>
                <a:cs typeface="B Nazanin" panose="00000400000000000000" pitchFamily="2" charset="-78"/>
              </a:rPr>
              <a:t>ي</a:t>
            </a:r>
            <a:r>
              <a:rPr lang="fa-IR" sz="2200" b="1" dirty="0" smtClean="0">
                <a:solidFill>
                  <a:schemeClr val="tx1"/>
                </a:solidFill>
                <a:cs typeface="B Nazanin" panose="00000400000000000000" pitchFamily="2" charset="-78"/>
              </a:rPr>
              <a:t>ابد.</a:t>
            </a:r>
          </a:p>
          <a:p>
            <a:pPr marL="411163" algn="r" rtl="1">
              <a:lnSpc>
                <a:spcPct val="200000"/>
              </a:lnSpc>
              <a:buFont typeface="Wingdings" pitchFamily="2" charset="2"/>
              <a:buChar char=""/>
            </a:pPr>
            <a:r>
              <a:rPr lang="fa-IR" sz="2200" b="1" dirty="0" smtClean="0">
                <a:solidFill>
                  <a:schemeClr val="tx1"/>
                </a:solidFill>
                <a:cs typeface="B Nazanin" panose="00000400000000000000" pitchFamily="2" charset="-78"/>
              </a:rPr>
              <a:t> </a:t>
            </a:r>
            <a:r>
              <a:rPr lang="fa-IR" sz="2200" b="1" dirty="0">
                <a:solidFill>
                  <a:schemeClr val="tx1"/>
                </a:solidFill>
                <a:cs typeface="B Nazanin" panose="00000400000000000000" pitchFamily="2" charset="-78"/>
              </a:rPr>
              <a:t>گ</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رنده پ</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ام همان چ</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ز</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 را در</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افته باشد که فرستنده پ</a:t>
            </a:r>
            <a:r>
              <a:rPr lang="ar-SA" sz="2200" b="1" dirty="0">
                <a:solidFill>
                  <a:schemeClr val="tx1"/>
                </a:solidFill>
                <a:cs typeface="B Nazanin" panose="00000400000000000000" pitchFamily="2" charset="-78"/>
              </a:rPr>
              <a:t>ي</a:t>
            </a:r>
            <a:r>
              <a:rPr lang="fa-IR" sz="2200" b="1" dirty="0" smtClean="0">
                <a:solidFill>
                  <a:schemeClr val="tx1"/>
                </a:solidFill>
                <a:cs typeface="B Nazanin" panose="00000400000000000000" pitchFamily="2" charset="-78"/>
              </a:rPr>
              <a:t>ام م</a:t>
            </a:r>
            <a:r>
              <a:rPr lang="ar-SA" sz="2200" b="1" dirty="0">
                <a:solidFill>
                  <a:schemeClr val="tx1"/>
                </a:solidFill>
                <a:cs typeface="B Nazanin" panose="00000400000000000000" pitchFamily="2" charset="-78"/>
              </a:rPr>
              <a:t>ي</a:t>
            </a:r>
            <a:r>
              <a:rPr lang="fa-IR" sz="2200" b="1" dirty="0">
                <a:solidFill>
                  <a:schemeClr val="tx1"/>
                </a:solidFill>
                <a:cs typeface="B Nazanin" panose="00000400000000000000" pitchFamily="2" charset="-78"/>
              </a:rPr>
              <a:t> </a:t>
            </a:r>
            <a:r>
              <a:rPr lang="fa-IR" sz="2200" b="1" dirty="0" smtClean="0">
                <a:solidFill>
                  <a:schemeClr val="tx1"/>
                </a:solidFill>
                <a:cs typeface="B Nazanin" panose="00000400000000000000" pitchFamily="2" charset="-78"/>
              </a:rPr>
              <a:t>خواسته. </a:t>
            </a:r>
          </a:p>
          <a:p>
            <a:pPr marL="411163" algn="r" rtl="1">
              <a:lnSpc>
                <a:spcPct val="200000"/>
              </a:lnSpc>
              <a:buFont typeface="Wingdings" pitchFamily="2" charset="2"/>
              <a:buChar char=""/>
            </a:pPr>
            <a:r>
              <a:rPr lang="fa-IR" sz="2200" b="1" dirty="0">
                <a:solidFill>
                  <a:schemeClr val="tx1"/>
                </a:solidFill>
                <a:cs typeface="B Nazanin" panose="00000400000000000000" pitchFamily="2" charset="-78"/>
              </a:rPr>
              <a:t>هر گونه اشكال در انتقال پيام مي تواند باعث اختلال در ارتباط و يا سوء تفاهم شود.</a:t>
            </a:r>
            <a:endParaRPr lang="en-US" sz="2200" b="1" dirty="0">
              <a:solidFill>
                <a:schemeClr val="tx1"/>
              </a:solidFill>
              <a:cs typeface="B Nazanin" panose="00000400000000000000" pitchFamily="2" charset="-78"/>
            </a:endParaRPr>
          </a:p>
          <a:p>
            <a:pPr marL="228283" indent="0" algn="r" rtl="1">
              <a:lnSpc>
                <a:spcPct val="200000"/>
              </a:lnSpc>
              <a:buNone/>
            </a:pPr>
            <a:r>
              <a:rPr lang="fa-IR" sz="2200" b="1" dirty="0" smtClean="0">
                <a:solidFill>
                  <a:schemeClr val="tx1"/>
                </a:solidFill>
                <a:cs typeface="B Nazanin" panose="00000400000000000000" pitchFamily="2" charset="-78"/>
              </a:rPr>
              <a:t>                                                                            </a:t>
            </a:r>
            <a:endParaRPr lang="fa-IR" sz="2200" b="1" dirty="0">
              <a:solidFill>
                <a:schemeClr val="tx1"/>
              </a:solidFill>
              <a:cs typeface="B Nazanin" panose="00000400000000000000" pitchFamily="2" charset="-78"/>
            </a:endParaRPr>
          </a:p>
          <a:p>
            <a:pPr marL="411163" algn="just" rtl="1">
              <a:lnSpc>
                <a:spcPct val="200000"/>
              </a:lnSpc>
              <a:buNone/>
            </a:pPr>
            <a:r>
              <a:rPr lang="fa-IR" sz="2200" b="1" dirty="0">
                <a:solidFill>
                  <a:schemeClr val="tx1"/>
                </a:solidFill>
                <a:cs typeface="B Nazanin" panose="00000400000000000000" pitchFamily="2" charset="-78"/>
              </a:rPr>
              <a:t> </a:t>
            </a:r>
          </a:p>
        </p:txBody>
      </p:sp>
      <p:sp>
        <p:nvSpPr>
          <p:cNvPr id="2" name="Footer Placeholder 1"/>
          <p:cNvSpPr>
            <a:spLocks noGrp="1"/>
          </p:cNvSpPr>
          <p:nvPr>
            <p:ph type="ftr" sz="quarter" idx="11"/>
          </p:nvPr>
        </p:nvSpPr>
        <p:spPr/>
        <p:txBody>
          <a:bodyPr/>
          <a:lstStyle/>
          <a:p>
            <a:r>
              <a:rPr lang="en-US" smtClean="0"/>
              <a:t>Anahita Babak, MD</a:t>
            </a:r>
            <a:endParaRPr lang="en-US"/>
          </a:p>
        </p:txBody>
      </p:sp>
      <p:sp>
        <p:nvSpPr>
          <p:cNvPr id="3" name="Slide Number Placeholder 2"/>
          <p:cNvSpPr>
            <a:spLocks noGrp="1"/>
          </p:cNvSpPr>
          <p:nvPr>
            <p:ph type="sldNum" sz="quarter" idx="12"/>
          </p:nvPr>
        </p:nvSpPr>
        <p:spPr/>
        <p:txBody>
          <a:bodyPr/>
          <a:lstStyle/>
          <a:p>
            <a:fld id="{6212D43E-A94F-4CE9-A705-9ABEBCFBDBEE}" type="slidenum">
              <a:rPr lang="en-US" smtClean="0"/>
              <a:t>5</a:t>
            </a:fld>
            <a:endParaRPr lang="en-US"/>
          </a:p>
        </p:txBody>
      </p:sp>
    </p:spTree>
    <p:extLst>
      <p:ext uri="{BB962C8B-B14F-4D97-AF65-F5344CB8AC3E}">
        <p14:creationId xmlns:p14="http://schemas.microsoft.com/office/powerpoint/2010/main" val="34177957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182968"/>
          </a:xfrm>
        </p:spPr>
        <p:txBody>
          <a:bodyPr>
            <a:normAutofit/>
          </a:bodyPr>
          <a:lstStyle/>
          <a:p>
            <a:pPr algn="ctr" rtl="1"/>
            <a:r>
              <a:rPr lang="fa-IR" sz="4000" dirty="0">
                <a:solidFill>
                  <a:srgbClr val="C00000"/>
                </a:solidFill>
                <a:cs typeface="B Titr" panose="00000700000000000000" pitchFamily="2" charset="-78"/>
              </a:rPr>
              <a:t>انواع ارتباط</a:t>
            </a:r>
            <a:endParaRPr lang="en-US" sz="4000" dirty="0"/>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C33DDC66-F45D-496B-948D-21EF885CA883}" type="slidenum">
              <a:rPr lang="en-US" smtClean="0"/>
              <a:t>6</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44774995"/>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3953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8387" y="0"/>
            <a:ext cx="10058400" cy="1215626"/>
          </a:xfrm>
        </p:spPr>
        <p:txBody>
          <a:bodyPr>
            <a:normAutofit/>
          </a:bodyPr>
          <a:lstStyle/>
          <a:p>
            <a:r>
              <a:rPr lang="en-US" sz="4000" b="1" dirty="0">
                <a:solidFill>
                  <a:srgbClr val="C00000"/>
                </a:solidFill>
                <a:latin typeface="Arial Black" panose="020B0A04020102020204" pitchFamily="34" charset="0"/>
              </a:rPr>
              <a:t>Three Vs of Communication</a:t>
            </a:r>
            <a:endParaRPr lang="en-US" sz="4000" dirty="0">
              <a:solidFill>
                <a:srgbClr val="C00000"/>
              </a:solidFill>
              <a:latin typeface="Arial Black" panose="020B0A04020102020204" pitchFamily="34" charset="0"/>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7</a:t>
            </a:fld>
            <a:endParaRPr lang="en-US"/>
          </a:p>
        </p:txBody>
      </p:sp>
      <p:graphicFrame>
        <p:nvGraphicFramePr>
          <p:cNvPr id="6" name="Content Placeholder 11"/>
          <p:cNvGraphicFramePr>
            <a:graphicFrameLocks noGrp="1"/>
          </p:cNvGraphicFramePr>
          <p:nvPr>
            <p:ph idx="1"/>
            <p:extLst/>
          </p:nvPr>
        </p:nvGraphicFramePr>
        <p:xfrm>
          <a:off x="771526" y="1400175"/>
          <a:ext cx="10244138" cy="49577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37457" y="2166257"/>
            <a:ext cx="2198914" cy="400110"/>
          </a:xfrm>
          <a:prstGeom prst="rect">
            <a:avLst/>
          </a:prstGeom>
          <a:solidFill>
            <a:schemeClr val="accent6"/>
          </a:solidFill>
        </p:spPr>
        <p:txBody>
          <a:bodyPr wrap="square" rtlCol="0">
            <a:spAutoFit/>
          </a:bodyPr>
          <a:lstStyle/>
          <a:p>
            <a:r>
              <a:rPr lang="en-US" sz="2000" b="1" dirty="0" smtClean="0">
                <a:solidFill>
                  <a:srgbClr val="FFFF00"/>
                </a:solidFill>
              </a:rPr>
              <a:t>How you looked</a:t>
            </a:r>
            <a:endParaRPr lang="en-US" sz="2000" b="1" dirty="0">
              <a:solidFill>
                <a:srgbClr val="FFFF00"/>
              </a:solidFill>
            </a:endParaRPr>
          </a:p>
        </p:txBody>
      </p:sp>
      <p:sp>
        <p:nvSpPr>
          <p:cNvPr id="7" name="TextBox 6"/>
          <p:cNvSpPr txBox="1"/>
          <p:nvPr/>
        </p:nvSpPr>
        <p:spPr>
          <a:xfrm>
            <a:off x="337457" y="2960914"/>
            <a:ext cx="2198914" cy="400110"/>
          </a:xfrm>
          <a:prstGeom prst="rect">
            <a:avLst/>
          </a:prstGeom>
          <a:solidFill>
            <a:schemeClr val="accent5">
              <a:lumMod val="60000"/>
              <a:lumOff val="40000"/>
            </a:schemeClr>
          </a:solidFill>
        </p:spPr>
        <p:txBody>
          <a:bodyPr wrap="square" rtlCol="0">
            <a:spAutoFit/>
          </a:bodyPr>
          <a:lstStyle/>
          <a:p>
            <a:r>
              <a:rPr lang="en-US" sz="2000" b="1" dirty="0">
                <a:solidFill>
                  <a:srgbClr val="FFC000"/>
                </a:solidFill>
              </a:rPr>
              <a:t>How </a:t>
            </a:r>
            <a:r>
              <a:rPr lang="en-US" sz="2000" b="1" dirty="0" smtClean="0">
                <a:solidFill>
                  <a:srgbClr val="FFC000"/>
                </a:solidFill>
              </a:rPr>
              <a:t>you sounded</a:t>
            </a:r>
            <a:endParaRPr lang="en-US" sz="2000" dirty="0">
              <a:solidFill>
                <a:srgbClr val="FFC000"/>
              </a:solidFill>
            </a:endParaRPr>
          </a:p>
        </p:txBody>
      </p:sp>
      <p:sp>
        <p:nvSpPr>
          <p:cNvPr id="8" name="TextBox 7"/>
          <p:cNvSpPr txBox="1"/>
          <p:nvPr/>
        </p:nvSpPr>
        <p:spPr>
          <a:xfrm>
            <a:off x="337457" y="3897086"/>
            <a:ext cx="2198914" cy="400110"/>
          </a:xfrm>
          <a:prstGeom prst="rect">
            <a:avLst/>
          </a:prstGeom>
          <a:solidFill>
            <a:schemeClr val="accent1"/>
          </a:solidFill>
        </p:spPr>
        <p:txBody>
          <a:bodyPr wrap="square" rtlCol="0">
            <a:spAutoFit/>
          </a:bodyPr>
          <a:lstStyle/>
          <a:p>
            <a:r>
              <a:rPr lang="en-US" sz="2000" b="1" dirty="0" smtClean="0">
                <a:solidFill>
                  <a:schemeClr val="bg1"/>
                </a:solidFill>
              </a:rPr>
              <a:t>What you said</a:t>
            </a:r>
            <a:endParaRPr lang="en-US" sz="2000" b="1" dirty="0">
              <a:solidFill>
                <a:schemeClr val="bg1"/>
              </a:solidFill>
            </a:endParaRPr>
          </a:p>
        </p:txBody>
      </p:sp>
    </p:spTree>
    <p:extLst>
      <p:ext uri="{BB962C8B-B14F-4D97-AF65-F5344CB8AC3E}">
        <p14:creationId xmlns:p14="http://schemas.microsoft.com/office/powerpoint/2010/main" val="295297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248283"/>
          </a:xfrm>
        </p:spPr>
        <p:txBody>
          <a:bodyPr>
            <a:normAutofit/>
          </a:bodyPr>
          <a:lstStyle/>
          <a:p>
            <a:pPr algn="ctr" rtl="1"/>
            <a:r>
              <a:rPr lang="fa-IR" sz="4000" b="1" dirty="0">
                <a:solidFill>
                  <a:srgbClr val="C00000"/>
                </a:solidFill>
                <a:cs typeface="B Titr" panose="00000700000000000000" pitchFamily="2" charset="-78"/>
              </a:rPr>
              <a:t>فرايند برقراري ارتباط كلامي</a:t>
            </a:r>
            <a:endParaRPr lang="en-US" sz="4000"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buFont typeface="Wingdings" panose="05000000000000000000" pitchFamily="2" charset="2"/>
              <a:buChar char="Ø"/>
            </a:pPr>
            <a:r>
              <a:rPr lang="fa-IR" sz="2400" b="1" dirty="0">
                <a:solidFill>
                  <a:schemeClr val="tx1"/>
                </a:solidFill>
                <a:cs typeface="B Nazanin" panose="00000400000000000000" pitchFamily="2" charset="-78"/>
              </a:rPr>
              <a:t>چگونگي شروع صحبت</a:t>
            </a:r>
          </a:p>
          <a:p>
            <a:pPr algn="r" rtl="1">
              <a:lnSpc>
                <a:spcPct val="150000"/>
              </a:lnSpc>
              <a:buFont typeface="Wingdings" panose="05000000000000000000" pitchFamily="2" charset="2"/>
              <a:buChar char="Ø"/>
            </a:pPr>
            <a:r>
              <a:rPr lang="fa-IR" sz="2400" b="1" dirty="0">
                <a:solidFill>
                  <a:schemeClr val="tx1"/>
                </a:solidFill>
                <a:cs typeface="B Nazanin" panose="00000400000000000000" pitchFamily="2" charset="-78"/>
              </a:rPr>
              <a:t>نحوه جمله </a:t>
            </a:r>
            <a:r>
              <a:rPr lang="fa-IR" sz="2400" b="1" dirty="0" smtClean="0">
                <a:solidFill>
                  <a:schemeClr val="tx1"/>
                </a:solidFill>
                <a:cs typeface="B Nazanin" panose="00000400000000000000" pitchFamily="2" charset="-78"/>
              </a:rPr>
              <a:t>بندي</a:t>
            </a:r>
          </a:p>
          <a:p>
            <a:pPr algn="r" rtl="1">
              <a:lnSpc>
                <a:spcPct val="150000"/>
              </a:lnSpc>
              <a:buFont typeface="Wingdings" panose="05000000000000000000" pitchFamily="2" charset="2"/>
              <a:buChar char="Ø"/>
            </a:pPr>
            <a:r>
              <a:rPr lang="fa-IR" sz="2400" b="1" dirty="0">
                <a:solidFill>
                  <a:schemeClr val="tx1"/>
                </a:solidFill>
                <a:cs typeface="B Nazanin" panose="00000400000000000000" pitchFamily="2" charset="-78"/>
              </a:rPr>
              <a:t>زمان بندي ارتباط كلامي</a:t>
            </a:r>
          </a:p>
          <a:p>
            <a:pPr algn="r" rtl="1">
              <a:lnSpc>
                <a:spcPct val="150000"/>
              </a:lnSpc>
              <a:buFont typeface="Wingdings" panose="05000000000000000000" pitchFamily="2" charset="2"/>
              <a:buChar char="Ø"/>
            </a:pPr>
            <a:r>
              <a:rPr lang="fa-IR" sz="2400" b="1" dirty="0">
                <a:solidFill>
                  <a:schemeClr val="tx1"/>
                </a:solidFill>
                <a:cs typeface="B Nazanin" panose="00000400000000000000" pitchFamily="2" charset="-78"/>
              </a:rPr>
              <a:t>ملاحظات موقعيتي</a:t>
            </a:r>
          </a:p>
          <a:p>
            <a:pPr algn="r" rtl="1">
              <a:lnSpc>
                <a:spcPct val="150000"/>
              </a:lnSpc>
              <a:buFont typeface="Wingdings" panose="05000000000000000000" pitchFamily="2" charset="2"/>
              <a:buChar char="Ø"/>
            </a:pPr>
            <a:r>
              <a:rPr lang="fa-IR" sz="2400" b="1" dirty="0">
                <a:solidFill>
                  <a:schemeClr val="tx1"/>
                </a:solidFill>
                <a:cs typeface="B Nazanin" panose="00000400000000000000" pitchFamily="2" charset="-78"/>
              </a:rPr>
              <a:t>چگونگي جمع بندي و ختم ارتباط</a:t>
            </a:r>
          </a:p>
          <a:p>
            <a:pPr algn="r" rtl="1">
              <a:lnSpc>
                <a:spcPct val="150000"/>
              </a:lnSpc>
              <a:buFont typeface="Wingdings" panose="05000000000000000000" pitchFamily="2" charset="2"/>
              <a:buChar char="Ø"/>
            </a:pPr>
            <a:endParaRPr lang="en-US" sz="2400" dirty="0">
              <a:solidFill>
                <a:schemeClr val="tx1"/>
              </a:solidFill>
              <a:cs typeface="B Nazanin" panose="00000400000000000000" pitchFamily="2" charset="-78"/>
            </a:endParaRPr>
          </a:p>
        </p:txBody>
      </p:sp>
      <p:sp>
        <p:nvSpPr>
          <p:cNvPr id="4" name="Footer Placeholder 3"/>
          <p:cNvSpPr>
            <a:spLocks noGrp="1"/>
          </p:cNvSpPr>
          <p:nvPr>
            <p:ph type="ftr" sz="quarter" idx="11"/>
          </p:nvPr>
        </p:nvSpPr>
        <p:spPr/>
        <p:txBody>
          <a:bodyPr/>
          <a:lstStyle/>
          <a:p>
            <a:r>
              <a:rPr lang="en-US" smtClean="0"/>
              <a:t>Anahita Babak, MD</a:t>
            </a:r>
            <a:endParaRPr lang="en-US"/>
          </a:p>
        </p:txBody>
      </p:sp>
      <p:sp>
        <p:nvSpPr>
          <p:cNvPr id="5" name="Slide Number Placeholder 4"/>
          <p:cNvSpPr>
            <a:spLocks noGrp="1"/>
          </p:cNvSpPr>
          <p:nvPr>
            <p:ph type="sldNum" sz="quarter" idx="12"/>
          </p:nvPr>
        </p:nvSpPr>
        <p:spPr/>
        <p:txBody>
          <a:bodyPr/>
          <a:lstStyle/>
          <a:p>
            <a:fld id="{6212D43E-A94F-4CE9-A705-9ABEBCFBDBEE}" type="slidenum">
              <a:rPr lang="en-US" smtClean="0"/>
              <a:t>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43075"/>
            <a:ext cx="4686300" cy="4557713"/>
          </a:xfrm>
          <a:prstGeom prst="rect">
            <a:avLst/>
          </a:prstGeom>
        </p:spPr>
      </p:pic>
    </p:spTree>
    <p:extLst>
      <p:ext uri="{BB962C8B-B14F-4D97-AF65-F5344CB8AC3E}">
        <p14:creationId xmlns:p14="http://schemas.microsoft.com/office/powerpoint/2010/main" val="3842202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b="1" dirty="0">
                <a:solidFill>
                  <a:srgbClr val="C00000"/>
                </a:solidFill>
                <a:cs typeface="B Titr" panose="00000700000000000000" pitchFamily="2" charset="-78"/>
              </a:rPr>
              <a:t>نمودار عناصر ارتباط</a:t>
            </a:r>
            <a:br>
              <a:rPr lang="fa-IR" sz="4000" b="1" dirty="0">
                <a:solidFill>
                  <a:srgbClr val="C00000"/>
                </a:solidFill>
                <a:cs typeface="B Titr" panose="00000700000000000000" pitchFamily="2" charset="-78"/>
              </a:rPr>
            </a:br>
            <a:endParaRPr lang="en-US" sz="4000" b="1" dirty="0">
              <a:solidFill>
                <a:srgbClr val="C00000"/>
              </a:solidFill>
              <a:cs typeface="B Titr" panose="00000700000000000000" pitchFamily="2" charset="-78"/>
            </a:endParaRP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007020" y="2492896"/>
            <a:ext cx="8203780" cy="3168352"/>
          </a:xfrm>
          <a:prstGeom prst="rect">
            <a:avLst/>
          </a:prstGeom>
        </p:spPr>
      </p:pic>
      <p:sp>
        <p:nvSpPr>
          <p:cNvPr id="5" name="TextBox 4"/>
          <p:cNvSpPr txBox="1"/>
          <p:nvPr/>
        </p:nvSpPr>
        <p:spPr>
          <a:xfrm>
            <a:off x="4232365" y="1984412"/>
            <a:ext cx="3788229" cy="400110"/>
          </a:xfrm>
          <a:prstGeom prst="rect">
            <a:avLst/>
          </a:prstGeom>
          <a:noFill/>
        </p:spPr>
        <p:txBody>
          <a:bodyPr wrap="square" rtlCol="0">
            <a:spAutoFit/>
          </a:bodyPr>
          <a:lstStyle/>
          <a:p>
            <a:pPr algn="ctr" rtl="1"/>
            <a:r>
              <a:rPr lang="fa-IR" sz="2000" b="1" dirty="0" smtClean="0">
                <a:cs typeface="B Nazanin" panose="00000400000000000000" pitchFamily="2" charset="-78"/>
              </a:rPr>
              <a:t>محیط</a:t>
            </a:r>
            <a:endParaRPr lang="en-US" sz="2000" b="1" dirty="0">
              <a:cs typeface="B Nazanin" panose="00000400000000000000" pitchFamily="2" charset="-78"/>
            </a:endParaRPr>
          </a:p>
        </p:txBody>
      </p:sp>
      <p:sp>
        <p:nvSpPr>
          <p:cNvPr id="6" name="Footer Placeholder 5"/>
          <p:cNvSpPr>
            <a:spLocks noGrp="1"/>
          </p:cNvSpPr>
          <p:nvPr>
            <p:ph type="ftr" sz="quarter" idx="11"/>
          </p:nvPr>
        </p:nvSpPr>
        <p:spPr/>
        <p:txBody>
          <a:bodyPr/>
          <a:lstStyle/>
          <a:p>
            <a:r>
              <a:rPr lang="en-US" smtClean="0"/>
              <a:t>Anahita Babak, MD</a:t>
            </a:r>
            <a:endParaRPr lang="en-US"/>
          </a:p>
        </p:txBody>
      </p:sp>
      <p:sp>
        <p:nvSpPr>
          <p:cNvPr id="7" name="Slide Number Placeholder 6"/>
          <p:cNvSpPr>
            <a:spLocks noGrp="1"/>
          </p:cNvSpPr>
          <p:nvPr>
            <p:ph type="sldNum" sz="quarter" idx="12"/>
          </p:nvPr>
        </p:nvSpPr>
        <p:spPr/>
        <p:txBody>
          <a:bodyPr/>
          <a:lstStyle/>
          <a:p>
            <a:fld id="{C33DDC66-F45D-496B-948D-21EF885CA883}" type="slidenum">
              <a:rPr lang="en-US" smtClean="0"/>
              <a:t>9</a:t>
            </a:fld>
            <a:endParaRPr lang="en-US"/>
          </a:p>
        </p:txBody>
      </p:sp>
    </p:spTree>
    <p:extLst>
      <p:ext uri="{BB962C8B-B14F-4D97-AF65-F5344CB8AC3E}">
        <p14:creationId xmlns:p14="http://schemas.microsoft.com/office/powerpoint/2010/main" val="3719955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604</TotalTime>
  <Words>2639</Words>
  <Application>Microsoft Office PowerPoint</Application>
  <PresentationFormat>Widescreen</PresentationFormat>
  <Paragraphs>350</Paragraphs>
  <Slides>40</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Arial</vt:lpstr>
      <vt:lpstr>Arial Black</vt:lpstr>
      <vt:lpstr>Arial Narrow</vt:lpstr>
      <vt:lpstr>B Koodak</vt:lpstr>
      <vt:lpstr>B Nazanin</vt:lpstr>
      <vt:lpstr>B Titr</vt:lpstr>
      <vt:lpstr>Calibri</vt:lpstr>
      <vt:lpstr>Calibri Light</vt:lpstr>
      <vt:lpstr>Courier New</vt:lpstr>
      <vt:lpstr>Wingdings</vt:lpstr>
      <vt:lpstr>Retrospect</vt:lpstr>
      <vt:lpstr>مهارت های ارتباطی 1</vt:lpstr>
      <vt:lpstr>اهداف کلاس</vt:lpstr>
      <vt:lpstr>تعریف</vt:lpstr>
      <vt:lpstr>اهميت ارتباط</vt:lpstr>
      <vt:lpstr>تعريف ارتباط موثر</vt:lpstr>
      <vt:lpstr>انواع ارتباط</vt:lpstr>
      <vt:lpstr>Three Vs of Communication</vt:lpstr>
      <vt:lpstr>فرايند برقراري ارتباط كلامي</vt:lpstr>
      <vt:lpstr>نمودار عناصر ارتباط </vt:lpstr>
      <vt:lpstr>موانع برقراری ارتباط موثر</vt:lpstr>
      <vt:lpstr>توصیه های کلی برای بهتر کردن ارتباط کلامی</vt:lpstr>
      <vt:lpstr> اگر می خواهید از ناراحت کردن فرد مقابل اجتناب کنید مراقب استفاده از تاکتیک های غیرمنصفانه زیر باشید:</vt:lpstr>
      <vt:lpstr>زبان بدن و اهمیت آن در ارتباط</vt:lpstr>
      <vt:lpstr>چرا زبان بدن مهم است؟ </vt:lpstr>
      <vt:lpstr>برخی نشانه های اشتیاق و علاقه در زبان بدن</vt:lpstr>
      <vt:lpstr>برخی نشانه های کلافگی و عدم تمایل در زبان بدن</vt:lpstr>
      <vt:lpstr>اهمیت زبان بدن در تدریس </vt:lpstr>
      <vt:lpstr>انواع ارتباط غیرکلامی :  </vt:lpstr>
      <vt:lpstr> سبکهای ارتباطی  </vt:lpstr>
      <vt:lpstr>سبک ارتباطی منفعلانه </vt:lpstr>
      <vt:lpstr>  ویژگیهای رفتاری افرادی كه سبک ارتباطی منفعلانه دارند </vt:lpstr>
      <vt:lpstr>سبک ارتباطی پرخاشگرانه </vt:lpstr>
      <vt:lpstr>ویژگیهای رفتاری افرادی كه سبک پرخاشگرانه دارند </vt:lpstr>
      <vt:lpstr>سبک ارتباطی قاطعانه </vt:lpstr>
      <vt:lpstr>ویژگیهای رفتاری افرادی كه سبک قاطعانه دارند </vt:lpstr>
      <vt:lpstr>مهارت های ارتباطی پایه</vt:lpstr>
      <vt:lpstr>HURIER Model of Listening  </vt:lpstr>
      <vt:lpstr>موانع گوش دادن فعال</vt:lpstr>
      <vt:lpstr>تمرین (5 دقیقه تفکر، 15 دقیقه ارائه)</vt:lpstr>
      <vt:lpstr>همدلی</vt:lpstr>
      <vt:lpstr>تفاوت همدلی و همدردی</vt:lpstr>
      <vt:lpstr>PowerPoint Presentation</vt:lpstr>
      <vt:lpstr>راه های همدلی کردن</vt:lpstr>
      <vt:lpstr>موانع همدلی</vt:lpstr>
      <vt:lpstr>چند مثال</vt:lpstr>
      <vt:lpstr>چند مثال</vt:lpstr>
      <vt:lpstr>چند مثال</vt:lpstr>
      <vt:lpstr>چند مثال</vt:lpstr>
      <vt:lpstr>منابع</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مهارت های ارتباطی 1</dc:title>
  <dc:creator>reviewer</dc:creator>
  <cp:lastModifiedBy>drbabak.a</cp:lastModifiedBy>
  <cp:revision>79</cp:revision>
  <dcterms:created xsi:type="dcterms:W3CDTF">2021-09-22T07:49:23Z</dcterms:created>
  <dcterms:modified xsi:type="dcterms:W3CDTF">2024-06-08T05:36:45Z</dcterms:modified>
</cp:coreProperties>
</file>