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Default Extension="xlsx" ContentType="application/vnd.openxmlformats-officedocument.spreadsheetml.sheet"/>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7" r:id="rId3"/>
    <p:sldMasterId id="2147484218" r:id="rId4"/>
    <p:sldMasterId id="2147484230" r:id="rId5"/>
  </p:sldMasterIdLst>
  <p:notesMasterIdLst>
    <p:notesMasterId r:id="rId44"/>
  </p:notesMasterIdLst>
  <p:sldIdLst>
    <p:sldId id="368" r:id="rId6"/>
    <p:sldId id="301" r:id="rId7"/>
    <p:sldId id="256" r:id="rId8"/>
    <p:sldId id="303" r:id="rId9"/>
    <p:sldId id="432" r:id="rId10"/>
    <p:sldId id="304" r:id="rId11"/>
    <p:sldId id="433" r:id="rId12"/>
    <p:sldId id="434" r:id="rId13"/>
    <p:sldId id="309" r:id="rId14"/>
    <p:sldId id="310" r:id="rId15"/>
    <p:sldId id="443" r:id="rId16"/>
    <p:sldId id="444" r:id="rId17"/>
    <p:sldId id="445" r:id="rId18"/>
    <p:sldId id="446" r:id="rId19"/>
    <p:sldId id="447" r:id="rId20"/>
    <p:sldId id="448" r:id="rId21"/>
    <p:sldId id="449" r:id="rId22"/>
    <p:sldId id="450" r:id="rId23"/>
    <p:sldId id="406" r:id="rId24"/>
    <p:sldId id="407" r:id="rId25"/>
    <p:sldId id="408" r:id="rId26"/>
    <p:sldId id="409" r:id="rId27"/>
    <p:sldId id="410" r:id="rId28"/>
    <p:sldId id="369" r:id="rId29"/>
    <p:sldId id="370" r:id="rId30"/>
    <p:sldId id="355" r:id="rId31"/>
    <p:sldId id="451" r:id="rId32"/>
    <p:sldId id="413" r:id="rId33"/>
    <p:sldId id="414" r:id="rId34"/>
    <p:sldId id="442" r:id="rId35"/>
    <p:sldId id="371" r:id="rId36"/>
    <p:sldId id="374" r:id="rId37"/>
    <p:sldId id="452" r:id="rId38"/>
    <p:sldId id="453" r:id="rId39"/>
    <p:sldId id="454" r:id="rId40"/>
    <p:sldId id="455" r:id="rId41"/>
    <p:sldId id="431" r:id="rId42"/>
    <p:sldId id="294" r:id="rId43"/>
  </p:sldIdLst>
  <p:sldSz cx="9144000" cy="6858000" type="screen4x3"/>
  <p:notesSz cx="6858000" cy="9144000"/>
  <p:defaultTextStyle>
    <a:defPPr>
      <a:defRPr lang="fa-IR"/>
    </a:defPPr>
    <a:lvl1pPr algn="l" rtl="0" fontAlgn="base">
      <a:spcBef>
        <a:spcPct val="0"/>
      </a:spcBef>
      <a:spcAft>
        <a:spcPct val="0"/>
      </a:spcAft>
      <a:defRPr sz="4800" kern="1200">
        <a:solidFill>
          <a:srgbClr val="0000FF"/>
        </a:solidFill>
        <a:latin typeface="Arial" charset="0"/>
        <a:ea typeface="+mn-ea"/>
        <a:cs typeface="Arial" charset="0"/>
      </a:defRPr>
    </a:lvl1pPr>
    <a:lvl2pPr marL="457200" algn="l" rtl="0" fontAlgn="base">
      <a:spcBef>
        <a:spcPct val="0"/>
      </a:spcBef>
      <a:spcAft>
        <a:spcPct val="0"/>
      </a:spcAft>
      <a:defRPr sz="4800" kern="1200">
        <a:solidFill>
          <a:srgbClr val="0000FF"/>
        </a:solidFill>
        <a:latin typeface="Arial" charset="0"/>
        <a:ea typeface="+mn-ea"/>
        <a:cs typeface="Arial" charset="0"/>
      </a:defRPr>
    </a:lvl2pPr>
    <a:lvl3pPr marL="914400" algn="l" rtl="0" fontAlgn="base">
      <a:spcBef>
        <a:spcPct val="0"/>
      </a:spcBef>
      <a:spcAft>
        <a:spcPct val="0"/>
      </a:spcAft>
      <a:defRPr sz="4800" kern="1200">
        <a:solidFill>
          <a:srgbClr val="0000FF"/>
        </a:solidFill>
        <a:latin typeface="Arial" charset="0"/>
        <a:ea typeface="+mn-ea"/>
        <a:cs typeface="Arial" charset="0"/>
      </a:defRPr>
    </a:lvl3pPr>
    <a:lvl4pPr marL="1371600" algn="l" rtl="0" fontAlgn="base">
      <a:spcBef>
        <a:spcPct val="0"/>
      </a:spcBef>
      <a:spcAft>
        <a:spcPct val="0"/>
      </a:spcAft>
      <a:defRPr sz="4800" kern="1200">
        <a:solidFill>
          <a:srgbClr val="0000FF"/>
        </a:solidFill>
        <a:latin typeface="Arial" charset="0"/>
        <a:ea typeface="+mn-ea"/>
        <a:cs typeface="Arial" charset="0"/>
      </a:defRPr>
    </a:lvl4pPr>
    <a:lvl5pPr marL="1828800" algn="l" rtl="0" fontAlgn="base">
      <a:spcBef>
        <a:spcPct val="0"/>
      </a:spcBef>
      <a:spcAft>
        <a:spcPct val="0"/>
      </a:spcAft>
      <a:defRPr sz="4800" kern="1200">
        <a:solidFill>
          <a:srgbClr val="0000FF"/>
        </a:solidFill>
        <a:latin typeface="Arial" charset="0"/>
        <a:ea typeface="+mn-ea"/>
        <a:cs typeface="Arial" charset="0"/>
      </a:defRPr>
    </a:lvl5pPr>
    <a:lvl6pPr marL="2286000" algn="l" defTabSz="914400" rtl="0" eaLnBrk="1" latinLnBrk="0" hangingPunct="1">
      <a:defRPr sz="4800" kern="1200">
        <a:solidFill>
          <a:srgbClr val="0000FF"/>
        </a:solidFill>
        <a:latin typeface="Arial" charset="0"/>
        <a:ea typeface="+mn-ea"/>
        <a:cs typeface="Arial" charset="0"/>
      </a:defRPr>
    </a:lvl6pPr>
    <a:lvl7pPr marL="2743200" algn="l" defTabSz="914400" rtl="0" eaLnBrk="1" latinLnBrk="0" hangingPunct="1">
      <a:defRPr sz="4800" kern="1200">
        <a:solidFill>
          <a:srgbClr val="0000FF"/>
        </a:solidFill>
        <a:latin typeface="Arial" charset="0"/>
        <a:ea typeface="+mn-ea"/>
        <a:cs typeface="Arial" charset="0"/>
      </a:defRPr>
    </a:lvl7pPr>
    <a:lvl8pPr marL="3200400" algn="l" defTabSz="914400" rtl="0" eaLnBrk="1" latinLnBrk="0" hangingPunct="1">
      <a:defRPr sz="4800" kern="1200">
        <a:solidFill>
          <a:srgbClr val="0000FF"/>
        </a:solidFill>
        <a:latin typeface="Arial" charset="0"/>
        <a:ea typeface="+mn-ea"/>
        <a:cs typeface="Arial" charset="0"/>
      </a:defRPr>
    </a:lvl8pPr>
    <a:lvl9pPr marL="3657600" algn="l" defTabSz="914400" rtl="0" eaLnBrk="1" latinLnBrk="0" hangingPunct="1">
      <a:defRPr sz="4800" kern="1200">
        <a:solidFill>
          <a:srgbClr val="0000FF"/>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600CC"/>
    <a:srgbClr val="FF0000"/>
    <a:srgbClr val="0000FF"/>
    <a:srgbClr val="00FF00"/>
    <a:srgbClr val="000066"/>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firstSliceAng val="0"/>
      </c:pieChart>
    </c:plotArea>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tx>
            <c:strRef>
              <c:f>Sheet1!$B$1</c:f>
              <c:strCache>
                <c:ptCount val="1"/>
                <c:pt idx="0">
                  <c:v>Sales</c:v>
                </c:pt>
              </c:strCache>
            </c:strRef>
          </c:tx>
          <c:dLbls>
            <c:spPr>
              <a:noFill/>
              <a:ln>
                <a:noFill/>
              </a:ln>
              <a:effectLst/>
            </c:spPr>
            <c:txPr>
              <a:bodyPr/>
              <a:lstStyle/>
              <a:p>
                <a:pPr>
                  <a:defRPr lang="fa-IR"/>
                </a:pPr>
                <a:endParaRPr lang="en-US"/>
              </a:p>
            </c:txPr>
            <c:showVal val="1"/>
            <c:showLeaderLines val="1"/>
            <c:extLst>
              <c:ext xmlns:c15="http://schemas.microsoft.com/office/drawing/2012/chart" uri="{CE6537A1-D6FC-4f65-9D91-7224C49458BB}">
                <c15:layout/>
              </c:ext>
            </c:extLst>
          </c:dLbls>
          <c:cat>
            <c:strRef>
              <c:f>Sheet1!$A$2:$A$4</c:f>
              <c:strCache>
                <c:ptCount val="3"/>
                <c:pt idx="0">
                  <c:v>زبان بدن</c:v>
                </c:pt>
                <c:pt idx="1">
                  <c:v>تن صدا</c:v>
                </c:pt>
                <c:pt idx="2">
                  <c:v>کلام </c:v>
                </c:pt>
              </c:strCache>
            </c:strRef>
          </c:cat>
          <c:val>
            <c:numRef>
              <c:f>Sheet1!$B$2:$B$4</c:f>
              <c:numCache>
                <c:formatCode>0%</c:formatCode>
                <c:ptCount val="3"/>
                <c:pt idx="0">
                  <c:v>0.55000000000000004</c:v>
                </c:pt>
                <c:pt idx="1">
                  <c:v>0.38000000000000084</c:v>
                </c:pt>
                <c:pt idx="2">
                  <c:v>7.0000000000000034E-2</c:v>
                </c:pt>
              </c:numCache>
            </c:numRef>
          </c:val>
        </c:ser>
        <c:firstSliceAng val="0"/>
      </c:pieChart>
    </c:plotArea>
    <c:legend>
      <c:legendPos val="r"/>
      <c:layout/>
      <c:txPr>
        <a:bodyPr/>
        <a:lstStyle/>
        <a:p>
          <a:pPr>
            <a:defRPr lang="fa-IR"/>
          </a:pPr>
          <a:endParaRPr lang="en-US"/>
        </a:p>
      </c:txPr>
    </c:legend>
    <c:plotVisOnly val="1"/>
    <c:dispBlanksAs val="zero"/>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45C0B5FA-2FA3-4B83-ACBD-D5FB0E6AA6C4}" type="datetimeFigureOut">
              <a:rPr lang="en-US"/>
              <a:pPr>
                <a:defRPr/>
              </a:pPr>
              <a:t>5/9/2023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D8A521E-2015-4C67-8E59-6E35FE699949}" type="slidenum">
              <a:rPr lang="ar-SA"/>
              <a:pPr>
                <a:defRPr/>
              </a:pPr>
              <a:t>‹#›</a:t>
            </a:fld>
            <a:endParaRPr lang="en-US"/>
          </a:p>
        </p:txBody>
      </p:sp>
    </p:spTree>
    <p:extLst>
      <p:ext uri="{BB962C8B-B14F-4D97-AF65-F5344CB8AC3E}">
        <p14:creationId xmlns="" xmlns:p14="http://schemas.microsoft.com/office/powerpoint/2010/main" val="14169847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a:lstStyle/>
          <a:p>
            <a:fld id="{E9CB9EBE-133A-42C1-9982-89A0D9FDB5AC}" type="slidenum">
              <a:rPr lang="ar-SA">
                <a:solidFill>
                  <a:srgbClr val="000000"/>
                </a:solidFill>
              </a:rPr>
              <a:pPr/>
              <a:t>1</a:t>
            </a:fld>
            <a:endParaRPr lang="en-US">
              <a:solidFill>
                <a:srgbClr val="000000"/>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r" rtl="1"/>
            <a:r>
              <a:rPr lang="fa-IR" smtClean="0"/>
              <a:t>واژگان کليدي: مباني اخلاق, تئوريهاي اخلاق, اخلاق پزشکي, وظيفه گرايي, سودگرايي, فضيلت گرايي, اصول اخلاق زيستي</a:t>
            </a:r>
            <a:endParaRPr lang="en-US" smtClean="0">
              <a:cs typeface="Arial" pitchFamily="34" charset="0"/>
            </a:endParaRPr>
          </a:p>
        </p:txBody>
      </p:sp>
    </p:spTree>
    <p:extLst>
      <p:ext uri="{BB962C8B-B14F-4D97-AF65-F5344CB8AC3E}">
        <p14:creationId xmlns="" xmlns:p14="http://schemas.microsoft.com/office/powerpoint/2010/main" val="4223089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372F61-25F3-43E6-816B-9476C201F802}" type="slidenum">
              <a:rPr lang="fa-IR"/>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CA107A-CBD3-4968-8797-2E7FD52CF9E4}" type="slidenum">
              <a:rPr lang="fa-IR"/>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0F1DFB-2F0A-4B52-BC8E-CE68D176BFE9}" type="slidenum">
              <a:rPr lang="fa-IR"/>
              <a:pPr>
                <a:defRPr/>
              </a:pPr>
              <a:t>‹#›</a:t>
            </a:fld>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13007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13007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E40A8441-AAB7-4BFC-BD5E-96152279443B}" type="slidenum">
              <a:rPr lang="ar-SA"/>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CD177FE7-82D2-46B0-ACC0-142F036E3EE5}"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1BF4BED-9C42-4290-B726-B947C8FFC15B}"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ABB09BAA-041F-454B-9195-E2AA1A8D2C33}" type="slidenum">
              <a:rPr lang="ar-SA"/>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820BDB43-9F98-46A8-91CB-510B20359C03}" type="slidenum">
              <a:rPr lang="ar-SA"/>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A7238FF6-8CE5-40C9-A1D2-499D456E1364}" type="slidenum">
              <a:rPr lang="ar-SA"/>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79156B1D-95F9-44AB-9ACE-A429B2E59907}" type="slidenum">
              <a:rPr lang="ar-SA"/>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8FE12557-F2CE-4098-A297-46468FBD7BD6}"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3952CE-AEFE-423E-B0EA-7DB710AE5D55}" type="slidenum">
              <a:rPr lang="fa-IR"/>
              <a:pPr>
                <a:defRPr/>
              </a:pPr>
              <a:t>‹#›</a:t>
            </a:fld>
            <a:endParaRPr lang="en-US"/>
          </a:p>
        </p:txBody>
      </p:sp>
    </p:spTree>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86F0183D-3E2C-4AAE-AEC2-044AEB0EB254}" type="slidenum">
              <a:rPr lang="ar-SA"/>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CAA35621-91DD-4CA2-8300-65FE36621E49}" type="slidenum">
              <a:rPr lang="ar-SA"/>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5C0EA4DB-C992-4FAD-9B9F-8A17FEE421E4}" type="slidenum">
              <a:rPr lang="ar-SA"/>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95800"/>
          </a:xfrm>
        </p:spPr>
        <p:txBody>
          <a:bodyPr/>
          <a:lstStyle/>
          <a:p>
            <a:pPr lvl="0"/>
            <a:endParaRPr 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09BBB283-3F93-47BF-88E8-40FF0E23BB25}" type="slidenum">
              <a:rPr lang="ar-SA"/>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14486DD-A4F8-4ADF-8854-FE93D358DFC4}" type="slidenum">
              <a:rPr lang="ar-SA"/>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6" name="Rectangle 6"/>
          <p:cNvSpPr>
            <a:spLocks noGrp="1" noChangeArrowheads="1"/>
          </p:cNvSpPr>
          <p:nvPr>
            <p:ph type="sldNum" sz="quarter" idx="12"/>
          </p:nvPr>
        </p:nvSpPr>
        <p:spPr>
          <a:ln/>
        </p:spPr>
        <p:txBody>
          <a:bodyPr/>
          <a:lstStyle>
            <a:lvl1pPr>
              <a:defRPr/>
            </a:lvl1pPr>
          </a:lstStyle>
          <a:p>
            <a:pPr>
              <a:defRPr/>
            </a:pPr>
            <a:fld id="{A4B95277-1004-4001-85B6-75CC7D5074CB}" type="slidenum">
              <a:rPr lang="ar-SA"/>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6" name="Rectangle 6"/>
          <p:cNvSpPr>
            <a:spLocks noGrp="1" noChangeArrowheads="1"/>
          </p:cNvSpPr>
          <p:nvPr>
            <p:ph type="sldNum" sz="quarter" idx="12"/>
          </p:nvPr>
        </p:nvSpPr>
        <p:spPr>
          <a:ln/>
        </p:spPr>
        <p:txBody>
          <a:bodyPr/>
          <a:lstStyle>
            <a:lvl1pPr>
              <a:defRPr/>
            </a:lvl1pPr>
          </a:lstStyle>
          <a:p>
            <a:pPr>
              <a:defRPr/>
            </a:pPr>
            <a:fld id="{C1627121-77CD-4E80-B0C7-B75413E60F8A}" type="slidenum">
              <a:rPr lang="ar-SA"/>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7" name="Rectangle 6"/>
          <p:cNvSpPr>
            <a:spLocks noGrp="1" noChangeArrowheads="1"/>
          </p:cNvSpPr>
          <p:nvPr>
            <p:ph type="sldNum" sz="quarter" idx="12"/>
          </p:nvPr>
        </p:nvSpPr>
        <p:spPr>
          <a:ln/>
        </p:spPr>
        <p:txBody>
          <a:bodyPr/>
          <a:lstStyle>
            <a:lvl1pPr>
              <a:defRPr/>
            </a:lvl1pPr>
          </a:lstStyle>
          <a:p>
            <a:pPr>
              <a:defRPr/>
            </a:pPr>
            <a:fld id="{70905355-E205-4F27-ABBE-9E1A6BAB8298}" type="slidenum">
              <a:rPr lang="ar-SA"/>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9" name="Rectangle 6"/>
          <p:cNvSpPr>
            <a:spLocks noGrp="1" noChangeArrowheads="1"/>
          </p:cNvSpPr>
          <p:nvPr>
            <p:ph type="sldNum" sz="quarter" idx="12"/>
          </p:nvPr>
        </p:nvSpPr>
        <p:spPr>
          <a:ln/>
        </p:spPr>
        <p:txBody>
          <a:bodyPr/>
          <a:lstStyle>
            <a:lvl1pPr>
              <a:defRPr/>
            </a:lvl1pPr>
          </a:lstStyle>
          <a:p>
            <a:pPr>
              <a:defRPr/>
            </a:pPr>
            <a:fld id="{B11B1425-13EC-42B9-9A3E-991D9F5D4C55}" type="slidenum">
              <a:rPr lang="ar-SA"/>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5" name="Rectangle 6"/>
          <p:cNvSpPr>
            <a:spLocks noGrp="1" noChangeArrowheads="1"/>
          </p:cNvSpPr>
          <p:nvPr>
            <p:ph type="sldNum" sz="quarter" idx="12"/>
          </p:nvPr>
        </p:nvSpPr>
        <p:spPr>
          <a:ln/>
        </p:spPr>
        <p:txBody>
          <a:bodyPr/>
          <a:lstStyle>
            <a:lvl1pPr>
              <a:defRPr/>
            </a:lvl1pPr>
          </a:lstStyle>
          <a:p>
            <a:pPr>
              <a:defRPr/>
            </a:pPr>
            <a:fld id="{DB7224E8-46EF-49F2-B69C-5518D097CE9C}"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57D47-69D9-49A5-AB06-706C4EB1C66F}" type="slidenum">
              <a:rPr lang="fa-IR"/>
              <a:pPr>
                <a:defRPr/>
              </a:pPr>
              <a:t>‹#›</a:t>
            </a:fld>
            <a:endParaRPr lang="en-US"/>
          </a:p>
        </p:txBody>
      </p:sp>
    </p:spTree>
  </p:cSld>
  <p:clrMapOvr>
    <a:masterClrMapping/>
  </p:clrMapOvr>
  <p:transition>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4" name="Rectangle 6"/>
          <p:cNvSpPr>
            <a:spLocks noGrp="1" noChangeArrowheads="1"/>
          </p:cNvSpPr>
          <p:nvPr>
            <p:ph type="sldNum" sz="quarter" idx="12"/>
          </p:nvPr>
        </p:nvSpPr>
        <p:spPr>
          <a:ln/>
        </p:spPr>
        <p:txBody>
          <a:bodyPr/>
          <a:lstStyle>
            <a:lvl1pPr>
              <a:defRPr/>
            </a:lvl1pPr>
          </a:lstStyle>
          <a:p>
            <a:pPr>
              <a:defRPr/>
            </a:pPr>
            <a:fld id="{D4F0E4CC-015F-4C65-9606-D6CA9BAF47D8}" type="slidenum">
              <a:rPr lang="ar-SA"/>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7" name="Rectangle 6"/>
          <p:cNvSpPr>
            <a:spLocks noGrp="1" noChangeArrowheads="1"/>
          </p:cNvSpPr>
          <p:nvPr>
            <p:ph type="sldNum" sz="quarter" idx="12"/>
          </p:nvPr>
        </p:nvSpPr>
        <p:spPr>
          <a:ln/>
        </p:spPr>
        <p:txBody>
          <a:bodyPr/>
          <a:lstStyle>
            <a:lvl1pPr>
              <a:defRPr/>
            </a:lvl1pPr>
          </a:lstStyle>
          <a:p>
            <a:pPr>
              <a:defRPr/>
            </a:pPr>
            <a:fld id="{39D1A3FE-A779-45C2-9D5D-BCCD1AF6C23E}" type="slidenum">
              <a:rPr lang="ar-SA"/>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7" name="Rectangle 6"/>
          <p:cNvSpPr>
            <a:spLocks noGrp="1" noChangeArrowheads="1"/>
          </p:cNvSpPr>
          <p:nvPr>
            <p:ph type="sldNum" sz="quarter" idx="12"/>
          </p:nvPr>
        </p:nvSpPr>
        <p:spPr>
          <a:ln/>
        </p:spPr>
        <p:txBody>
          <a:bodyPr/>
          <a:lstStyle>
            <a:lvl1pPr>
              <a:defRPr/>
            </a:lvl1pPr>
          </a:lstStyle>
          <a:p>
            <a:pPr>
              <a:defRPr/>
            </a:pPr>
            <a:fld id="{299E2532-8403-4350-B50D-D4C74E85C267}" type="slidenum">
              <a:rPr lang="ar-SA"/>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6" name="Rectangle 6"/>
          <p:cNvSpPr>
            <a:spLocks noGrp="1" noChangeArrowheads="1"/>
          </p:cNvSpPr>
          <p:nvPr>
            <p:ph type="sldNum" sz="quarter" idx="12"/>
          </p:nvPr>
        </p:nvSpPr>
        <p:spPr>
          <a:ln/>
        </p:spPr>
        <p:txBody>
          <a:bodyPr/>
          <a:lstStyle>
            <a:lvl1pPr>
              <a:defRPr/>
            </a:lvl1pPr>
          </a:lstStyle>
          <a:p>
            <a:pPr>
              <a:defRPr/>
            </a:pPr>
            <a:fld id="{8421B182-FD52-4E29-BA9E-D32811F3798A}" type="slidenum">
              <a:rPr lang="ar-SA"/>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6" name="Rectangle 6"/>
          <p:cNvSpPr>
            <a:spLocks noGrp="1" noChangeArrowheads="1"/>
          </p:cNvSpPr>
          <p:nvPr>
            <p:ph type="sldNum" sz="quarter" idx="12"/>
          </p:nvPr>
        </p:nvSpPr>
        <p:spPr>
          <a:ln/>
        </p:spPr>
        <p:txBody>
          <a:bodyPr/>
          <a:lstStyle>
            <a:lvl1pPr>
              <a:defRPr/>
            </a:lvl1pPr>
          </a:lstStyle>
          <a:p>
            <a:pPr>
              <a:defRPr/>
            </a:pPr>
            <a:fld id="{F359187D-1BCA-4130-ADCD-EDE7CEC88FEE}" type="slidenum">
              <a:rPr lang="ar-SA"/>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7" name="Rectangle 6"/>
          <p:cNvSpPr>
            <a:spLocks noGrp="1" noChangeArrowheads="1"/>
          </p:cNvSpPr>
          <p:nvPr>
            <p:ph type="sldNum" sz="quarter" idx="12"/>
          </p:nvPr>
        </p:nvSpPr>
        <p:spPr>
          <a:ln/>
        </p:spPr>
        <p:txBody>
          <a:bodyPr/>
          <a:lstStyle>
            <a:lvl1pPr>
              <a:defRPr/>
            </a:lvl1pPr>
          </a:lstStyle>
          <a:p>
            <a:pPr>
              <a:defRPr/>
            </a:pPr>
            <a:fld id="{F88F3F54-BA13-4247-A25C-390BD920D9C8}" type="slidenum">
              <a:rPr lang="ar-SA"/>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7" name="Rectangle 6"/>
          <p:cNvSpPr>
            <a:spLocks noGrp="1" noChangeArrowheads="1"/>
          </p:cNvSpPr>
          <p:nvPr>
            <p:ph type="sldNum" sz="quarter" idx="12"/>
          </p:nvPr>
        </p:nvSpPr>
        <p:spPr>
          <a:ln/>
        </p:spPr>
        <p:txBody>
          <a:bodyPr/>
          <a:lstStyle>
            <a:lvl1pPr>
              <a:defRPr/>
            </a:lvl1pPr>
          </a:lstStyle>
          <a:p>
            <a:pPr>
              <a:defRPr/>
            </a:pPr>
            <a:fld id="{C8DBA77B-7359-40EF-848B-95729FABA3B5}" type="slidenum">
              <a:rPr lang="ar-SA"/>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www.farahaniweb.com</a:t>
            </a:r>
          </a:p>
        </p:txBody>
      </p:sp>
      <p:sp>
        <p:nvSpPr>
          <p:cNvPr id="7" name="Rectangle 6"/>
          <p:cNvSpPr>
            <a:spLocks noGrp="1" noChangeArrowheads="1"/>
          </p:cNvSpPr>
          <p:nvPr>
            <p:ph type="sldNum" sz="quarter" idx="12"/>
          </p:nvPr>
        </p:nvSpPr>
        <p:spPr>
          <a:ln/>
        </p:spPr>
        <p:txBody>
          <a:bodyPr/>
          <a:lstStyle>
            <a:lvl1pPr>
              <a:defRPr/>
            </a:lvl1pPr>
          </a:lstStyle>
          <a:p>
            <a:pPr>
              <a:defRPr/>
            </a:pPr>
            <a:fld id="{AFDE1CD9-B105-42F6-BBA6-4C70472D315C}" type="slidenum">
              <a:rPr lang="ar-SA"/>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solidFill>
                    <a:srgbClr val="FFFFFF"/>
                  </a:solidFill>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solidFill>
                    <a:srgbClr val="FFFFFF"/>
                  </a:solidFill>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solidFill>
                    <a:srgbClr val="FFFFFF"/>
                  </a:solidFill>
                  <a:latin typeface="Garamond"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sz="1800">
                  <a:solidFill>
                    <a:srgbClr val="FFFFFF"/>
                  </a:solidFill>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solidFill>
                    <a:srgbClr val="FFFFFF"/>
                  </a:solidFill>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solidFill>
                  <a:srgbClr val="FFFFFF"/>
                </a:solidFill>
                <a:latin typeface="Garamond"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sz="1800">
                <a:solidFill>
                  <a:srgbClr val="FFFFFF"/>
                </a:solidFill>
                <a:latin typeface="Garamond" pitchFamily="18" charset="0"/>
              </a:endParaRPr>
            </a:p>
          </p:txBody>
        </p:sp>
      </p:grpSp>
      <p:sp>
        <p:nvSpPr>
          <p:cNvPr id="5530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530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36DF2778-2D39-44C9-A02D-D625FD91A5FF}" type="slidenum">
              <a:rPr lang="fa-IR"/>
              <a:pPr>
                <a:defRPr/>
              </a:pPr>
              <a:t>‹#›</a:t>
            </a:fld>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1C6DE46-CF83-4C5D-A35C-08CD32696C15}" type="slidenum">
              <a:rPr lang="fa-IR"/>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3487B5-0EA6-49DE-A614-3D64A056328A}" type="slidenum">
              <a:rPr lang="fa-IR"/>
              <a:pPr>
                <a:defRPr/>
              </a:pPr>
              <a:t>‹#›</a:t>
            </a:fld>
            <a:endParaRPr lang="en-US"/>
          </a:p>
        </p:txBody>
      </p:sp>
    </p:spTree>
  </p:cSld>
  <p:clrMapOvr>
    <a:masterClrMapping/>
  </p:clrMapOvr>
  <p:transition>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E1EED88-6966-41EE-84CB-9A2A5360F880}" type="slidenum">
              <a:rPr lang="fa-IR"/>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3827F8F-3B17-418F-BDF2-CED231D3D9D1}" type="slidenum">
              <a:rPr lang="fa-IR"/>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EDA104F-216B-40BE-86B7-EBBCCB8D8942}" type="slidenum">
              <a:rPr lang="fa-IR"/>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F403600-784F-47BD-B96B-6AD16ACFBD4C}" type="slidenum">
              <a:rPr lang="fa-IR"/>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627404C7-9F7F-4654-A40E-29B9AEF27F41}" type="slidenum">
              <a:rPr lang="fa-IR"/>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0FC1E10-9532-452A-BCEB-6A07E74F1C50}" type="slidenum">
              <a:rPr lang="fa-IR"/>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3CD74D7-8AD6-4823-9724-3EF0A673BAF7}" type="slidenum">
              <a:rPr lang="fa-IR"/>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A01040C-3D42-457C-A78F-E8930A15B18F}" type="slidenum">
              <a:rPr lang="fa-IR"/>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908AA7C-E56A-4AF5-BD93-36A0FA6FD073}" type="slidenum">
              <a:rPr lang="fa-IR"/>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3302025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90B0B2F-9624-4FF2-89A1-31F507CD0319}" type="slidenum">
              <a:rPr lang="fa-IR"/>
              <a:pPr>
                <a:defRPr/>
              </a:pPr>
              <a:t>‹#›</a:t>
            </a:fld>
            <a:endParaRPr lang="en-US"/>
          </a:p>
        </p:txBody>
      </p:sp>
    </p:spTree>
  </p:cSld>
  <p:clrMapOvr>
    <a:masterClrMapping/>
  </p:clrMapOvr>
  <p:transition>
    <p:rand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9931170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3386188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14076241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9" name="Slide Number Placeholder 8"/>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8954618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5" name="Slide Number Placeholder 4"/>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155686841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4" name="Slide Number Placeholder 3"/>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36613549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5413853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32137379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221454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BC6301D-3E81-4E54-BFAF-5448417A8B81}" type="datetimeFigureOut">
              <a:rPr lang="fa-IR" smtClean="0">
                <a:solidFill>
                  <a:prstClr val="black">
                    <a:tint val="75000"/>
                  </a:prstClr>
                </a:solidFill>
              </a:rPr>
              <a:pPr/>
              <a:t>1444/10/19</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2871425B-D34C-4733-A539-E60CFE039388}"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 xmlns:p14="http://schemas.microsoft.com/office/powerpoint/2010/main" val="3414581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070C87-D480-4C85-AC4A-133EC006BCD8}" type="slidenum">
              <a:rPr lang="fa-IR"/>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35C378D-52F8-4203-BD68-A6B5F437DF76}" type="slidenum">
              <a:rPr lang="fa-IR"/>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3EAE29-6CA9-4438-AFC0-BDDBB5648688}" type="slidenum">
              <a:rPr lang="fa-IR"/>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747846-B997-4D1F-A529-DCD980A528CC}" type="slidenum">
              <a:rPr lang="fa-IR"/>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image" Target="../media/image5.png"/><Relationship Id="rId2" Type="http://schemas.openxmlformats.org/officeDocument/2006/relationships/slideLayout" Target="../slideLayouts/slideLayout25.xml"/><Relationship Id="rId16" Type="http://schemas.openxmlformats.org/officeDocument/2006/relationships/image" Target="../media/image4.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6.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7.jpe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497896"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292080" y="1600201"/>
            <a:ext cx="3394720" cy="13967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cs typeface="Arial" charset="0"/>
              </a:defRPr>
            </a:lvl1pPr>
          </a:lstStyle>
          <a:p>
            <a:pPr>
              <a:defRPr/>
            </a:pPr>
            <a:fld id="{4854F172-575D-4FE5-97C2-207D2C039524}" type="slidenum">
              <a:rPr lang="fa-IR"/>
              <a:pPr>
                <a:defRPr/>
              </a:pPr>
              <a:t>‹#›</a:t>
            </a:fld>
            <a:endParaRPr lang="en-US"/>
          </a:p>
        </p:txBody>
      </p:sp>
      <p:pic>
        <p:nvPicPr>
          <p:cNvPr id="2" name="Picture 1"/>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955096" y="1"/>
            <a:ext cx="1188904" cy="836712"/>
          </a:xfrm>
          <a:prstGeom prst="rect">
            <a:avLst/>
          </a:prstGeom>
        </p:spPr>
      </p:pic>
    </p:spTree>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Lst>
  <p:transition>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12902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2902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12902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2052" name="Group 6"/>
          <p:cNvGrpSpPr>
            <a:grpSpLocks/>
          </p:cNvGrpSpPr>
          <p:nvPr/>
        </p:nvGrpSpPr>
        <p:grpSpPr bwMode="auto">
          <a:xfrm>
            <a:off x="0" y="6019800"/>
            <a:ext cx="7848600" cy="857250"/>
            <a:chOff x="0" y="3792"/>
            <a:chExt cx="4944" cy="540"/>
          </a:xfrm>
        </p:grpSpPr>
        <p:sp>
          <p:nvSpPr>
            <p:cNvPr id="12903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2066" name="Group 8"/>
            <p:cNvGrpSpPr>
              <a:grpSpLocks/>
            </p:cNvGrpSpPr>
            <p:nvPr userDrawn="1"/>
          </p:nvGrpSpPr>
          <p:grpSpPr bwMode="auto">
            <a:xfrm>
              <a:off x="2486" y="3792"/>
              <a:ext cx="2458" cy="540"/>
              <a:chOff x="2486" y="3792"/>
              <a:chExt cx="2458" cy="540"/>
            </a:xfrm>
          </p:grpSpPr>
          <p:sp>
            <p:nvSpPr>
              <p:cNvPr id="12903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2903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2903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2903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2903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2903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2053" name="Group 15"/>
          <p:cNvGrpSpPr>
            <a:grpSpLocks/>
          </p:cNvGrpSpPr>
          <p:nvPr/>
        </p:nvGrpSpPr>
        <p:grpSpPr bwMode="auto">
          <a:xfrm>
            <a:off x="627063" y="6021388"/>
            <a:ext cx="5684837" cy="849312"/>
            <a:chOff x="395" y="3793"/>
            <a:chExt cx="3581" cy="535"/>
          </a:xfrm>
        </p:grpSpPr>
        <p:sp>
          <p:nvSpPr>
            <p:cNvPr id="12904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2904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12904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12904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12904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12904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129046" name="Rectangle 22"/>
          <p:cNvSpPr>
            <a:spLocks noGrp="1" noChangeArrowheads="1"/>
          </p:cNvSpPr>
          <p:nvPr>
            <p:ph type="title"/>
          </p:nvPr>
        </p:nvSpPr>
        <p:spPr bwMode="auto">
          <a:xfrm>
            <a:off x="457200" y="228600"/>
            <a:ext cx="721114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9047"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904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12904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12905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Arial" charset="0"/>
                <a:cs typeface="Arial" charset="0"/>
              </a:defRPr>
            </a:lvl1pPr>
          </a:lstStyle>
          <a:p>
            <a:pPr>
              <a:defRPr/>
            </a:pPr>
            <a:fld id="{A7036DB9-5B15-4BF9-9EA1-DF4B1C3BF0E7}" type="slidenum">
              <a:rPr lang="ar-SA"/>
              <a:pPr>
                <a:defRPr/>
              </a:pPr>
              <a:t>‹#›</a:t>
            </a:fld>
            <a:endParaRPr lang="en-US"/>
          </a:p>
        </p:txBody>
      </p:sp>
      <p:pic>
        <p:nvPicPr>
          <p:cNvPr id="2" name="Picture 1"/>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714857" y="61912"/>
            <a:ext cx="1448138" cy="801143"/>
          </a:xfrm>
          <a:prstGeom prst="rect">
            <a:avLst/>
          </a:prstGeom>
        </p:spPr>
      </p:pic>
    </p:spTree>
  </p:cSld>
  <p:clrMap bg1="dk2" tx1="lt1" bg2="dk1" tx2="lt2" accent1="accent1" accent2="accent2" accent3="accent3" accent4="accent4" accent5="accent5" accent6="accent6" hlink="hlink" folHlink="folHlink"/>
  <p:sldLayoutIdLst>
    <p:sldLayoutId id="2147484217" r:id="rId1"/>
    <p:sldLayoutId id="2147484192" r:id="rId2"/>
    <p:sldLayoutId id="2147484193" r:id="rId3"/>
    <p:sldLayoutId id="2147484194" r:id="rId4"/>
    <p:sldLayoutId id="2147484195" r:id="rId5"/>
    <p:sldLayoutId id="2147484196" r:id="rId6"/>
    <p:sldLayoutId id="2147484197" r:id="rId7"/>
    <p:sldLayoutId id="2147484198" r:id="rId8"/>
    <p:sldLayoutId id="2147484199" r:id="rId9"/>
    <p:sldLayoutId id="2147484200" r:id="rId10"/>
    <p:sldLayoutId id="2147484201" r:id="rId11"/>
    <p:sldLayoutId id="2147484202"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90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90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90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90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47" grpId="0" build="p">
        <p:tmplLst>
          <p:tmpl lvl="1">
            <p:tnLst>
              <p:par>
                <p:cTn presetID="1" presetClass="entr" presetSubtype="0" fill="hold" nodeType="clickEffect">
                  <p:stCondLst>
                    <p:cond delay="0"/>
                  </p:stCondLst>
                  <p:childTnLst>
                    <p:set>
                      <p:cBhvr>
                        <p:cTn dur="1" fill="hold">
                          <p:stCondLst>
                            <p:cond delay="0"/>
                          </p:stCondLst>
                        </p:cTn>
                        <p:tgtEl>
                          <p:spTgt spid="12904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2904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2904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2904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29047"/>
                        </p:tgtEl>
                        <p:attrNameLst>
                          <p:attrName>style.visibility</p:attrName>
                        </p:attrNameLst>
                      </p:cBhvr>
                      <p:to>
                        <p:strVal val="visible"/>
                      </p:to>
                    </p:set>
                  </p:childTnLst>
                </p:cTn>
              </p:par>
            </p:tnLst>
          </p:tmpl>
        </p:tmplLst>
      </p:bldP>
    </p:bldLst>
  </p:timing>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r" rtl="1"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r" rtl="1" fontAlgn="base">
        <a:spcBef>
          <a:spcPct val="20000"/>
        </a:spcBef>
        <a:spcAft>
          <a:spcPct val="0"/>
        </a:spcAft>
        <a:buClr>
          <a:schemeClr val="tx2"/>
        </a:buClr>
        <a:buChar char="•"/>
        <a:defRPr sz="2000">
          <a:solidFill>
            <a:schemeClr val="tx1"/>
          </a:solidFill>
          <a:latin typeface="+mn-lt"/>
          <a:cs typeface="+mn-cs"/>
        </a:defRPr>
      </a:lvl6pPr>
      <a:lvl7pPr marL="2971800" indent="-228600" algn="r" rtl="1" fontAlgn="base">
        <a:spcBef>
          <a:spcPct val="20000"/>
        </a:spcBef>
        <a:spcAft>
          <a:spcPct val="0"/>
        </a:spcAft>
        <a:buClr>
          <a:schemeClr val="tx2"/>
        </a:buClr>
        <a:buChar char="•"/>
        <a:defRPr sz="2000">
          <a:solidFill>
            <a:schemeClr val="tx1"/>
          </a:solidFill>
          <a:latin typeface="+mn-lt"/>
          <a:cs typeface="+mn-cs"/>
        </a:defRPr>
      </a:lvl7pPr>
      <a:lvl8pPr marL="3429000" indent="-228600" algn="r" rtl="1" fontAlgn="base">
        <a:spcBef>
          <a:spcPct val="20000"/>
        </a:spcBef>
        <a:spcAft>
          <a:spcPct val="0"/>
        </a:spcAft>
        <a:buClr>
          <a:schemeClr val="tx2"/>
        </a:buClr>
        <a:buChar char="•"/>
        <a:defRPr sz="2000">
          <a:solidFill>
            <a:schemeClr val="tx1"/>
          </a:solidFill>
          <a:latin typeface="+mn-lt"/>
          <a:cs typeface="+mn-cs"/>
        </a:defRPr>
      </a:lvl8pPr>
      <a:lvl9pPr marL="3886200" indent="-228600" algn="r" rtl="1"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6E166A19-262C-4037-A06D-30B56AE74561}" type="slidenum">
              <a:rPr lang="ar-SA"/>
              <a:pPr>
                <a:defRPr/>
              </a:pPr>
              <a:t>‹#›</a:t>
            </a:fld>
            <a:endParaRPr lang="en-US"/>
          </a:p>
        </p:txBody>
      </p:sp>
      <p:pic>
        <p:nvPicPr>
          <p:cNvPr id="2" name="Picture 1"/>
          <p:cNvPicPr>
            <a:picLocks noChangeAspect="1"/>
          </p:cNvPicPr>
          <p:nvPr userDrawn="1"/>
        </p:nvPicPr>
        <p:blipFill>
          <a:blip r:embed="rId17" cstate="print">
            <a:extLst>
              <a:ext uri="{28A0092B-C50C-407E-A947-70E740481C1C}">
                <a14:useLocalDpi xmlns="" xmlns:a14="http://schemas.microsoft.com/office/drawing/2010/main" val="0"/>
              </a:ext>
            </a:extLst>
          </a:blip>
          <a:stretch>
            <a:fillRect/>
          </a:stretch>
        </p:blipFill>
        <p:spPr>
          <a:xfrm>
            <a:off x="7812360" y="0"/>
            <a:ext cx="1187624" cy="657021"/>
          </a:xfrm>
          <a:prstGeom prst="rect">
            <a:avLst/>
          </a:prstGeom>
        </p:spPr>
      </p:pic>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 id="2147484214" r:id="rId12"/>
    <p:sldLayoutId id="2147484215" r:id="rId13"/>
    <p:sldLayoutId id="2147484216" r:id="rId14"/>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FFFF"/>
                </a:solidFill>
                <a:latin typeface="Arial" charset="0"/>
                <a:cs typeface="Arial" charset="0"/>
              </a:defRPr>
            </a:lvl1pPr>
          </a:lstStyle>
          <a:p>
            <a:pPr>
              <a:defRPr/>
            </a:pPr>
            <a:endParaRPr lang="en-US"/>
          </a:p>
        </p:txBody>
      </p:sp>
      <p:sp>
        <p:nvSpPr>
          <p:cNvPr id="5427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FF"/>
                </a:solidFill>
                <a:latin typeface="Arial" charset="0"/>
                <a:cs typeface="Arial" charset="0"/>
              </a:defRPr>
            </a:lvl1pPr>
          </a:lstStyle>
          <a:p>
            <a:pPr>
              <a:defRPr/>
            </a:pPr>
            <a:fld id="{1D4505BB-36F6-4282-AE39-51D569F07BC0}" type="slidenum">
              <a:rPr lang="fa-IR"/>
              <a:pPr>
                <a:defRPr/>
              </a:pPr>
              <a:t>‹#›</a:t>
            </a:fld>
            <a:endParaRPr lang="en-US"/>
          </a:p>
        </p:txBody>
      </p:sp>
      <p:grpSp>
        <p:nvGrpSpPr>
          <p:cNvPr id="2" name="Group 4"/>
          <p:cNvGrpSpPr>
            <a:grpSpLocks/>
          </p:cNvGrpSpPr>
          <p:nvPr/>
        </p:nvGrpSpPr>
        <p:grpSpPr bwMode="auto">
          <a:xfrm>
            <a:off x="0" y="0"/>
            <a:ext cx="9136063" cy="6850063"/>
            <a:chOff x="0" y="0"/>
            <a:chExt cx="5755" cy="4315"/>
          </a:xfrm>
        </p:grpSpPr>
        <p:grpSp>
          <p:nvGrpSpPr>
            <p:cNvPr id="3" name="Group 5"/>
            <p:cNvGrpSpPr>
              <a:grpSpLocks/>
            </p:cNvGrpSpPr>
            <p:nvPr userDrawn="1"/>
          </p:nvGrpSpPr>
          <p:grpSpPr bwMode="auto">
            <a:xfrm>
              <a:off x="1728" y="2230"/>
              <a:ext cx="4027" cy="2085"/>
              <a:chOff x="1728" y="2230"/>
              <a:chExt cx="4027" cy="2085"/>
            </a:xfrm>
          </p:grpSpPr>
          <p:sp>
            <p:nvSpPr>
              <p:cNvPr id="5427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a:solidFill>
                    <a:srgbClr val="FFFFFF"/>
                  </a:solidFill>
                  <a:latin typeface="Garamond" pitchFamily="18" charset="0"/>
                </a:endParaRPr>
              </a:p>
            </p:txBody>
          </p:sp>
          <p:sp>
            <p:nvSpPr>
              <p:cNvPr id="5427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a:solidFill>
                    <a:srgbClr val="FFFFFF"/>
                  </a:solidFill>
                  <a:latin typeface="Garamond" pitchFamily="18" charset="0"/>
                </a:endParaRPr>
              </a:p>
            </p:txBody>
          </p:sp>
          <p:sp>
            <p:nvSpPr>
              <p:cNvPr id="5428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a:solidFill>
                    <a:srgbClr val="FFFFFF"/>
                  </a:solidFill>
                  <a:latin typeface="Garamond" pitchFamily="18" charset="0"/>
                </a:endParaRPr>
              </a:p>
            </p:txBody>
          </p:sp>
          <p:sp>
            <p:nvSpPr>
              <p:cNvPr id="5428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sz="1800">
                  <a:solidFill>
                    <a:srgbClr val="FFFFFF"/>
                  </a:solidFill>
                  <a:latin typeface="Garamond" pitchFamily="18" charset="0"/>
                </a:endParaRPr>
              </a:p>
            </p:txBody>
          </p:sp>
          <p:sp>
            <p:nvSpPr>
              <p:cNvPr id="5428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a:solidFill>
                    <a:srgbClr val="FFFFFF"/>
                  </a:solidFill>
                  <a:latin typeface="Garamond" pitchFamily="18" charset="0"/>
                </a:endParaRPr>
              </a:p>
            </p:txBody>
          </p:sp>
        </p:grpSp>
        <p:sp>
          <p:nvSpPr>
            <p:cNvPr id="5428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a:solidFill>
                  <a:srgbClr val="FFFFFF"/>
                </a:solidFill>
                <a:latin typeface="Garamond" pitchFamily="18" charset="0"/>
              </a:endParaRPr>
            </a:p>
          </p:txBody>
        </p:sp>
        <p:sp>
          <p:nvSpPr>
            <p:cNvPr id="54284" name="Freeform 12"/>
            <p:cNvSpPr>
              <a:spLocks/>
            </p:cNvSpPr>
            <p:nvPr/>
          </p:nvSpPr>
          <p:spPr bwMode="hidden">
            <a:xfrm>
              <a:off x="0" y="0"/>
              <a:ext cx="4865"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sz="1800">
                <a:solidFill>
                  <a:srgbClr val="FFFFFF"/>
                </a:solidFill>
                <a:latin typeface="Garamond" pitchFamily="18" charset="0"/>
              </a:endParaRPr>
            </a:p>
          </p:txBody>
        </p:sp>
      </p:grpSp>
      <p:sp>
        <p:nvSpPr>
          <p:cNvPr id="5428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428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FFFFFF"/>
                </a:solidFill>
                <a:latin typeface="Arial" charset="0"/>
                <a:cs typeface="Arial" charset="0"/>
              </a:defRPr>
            </a:lvl1pPr>
          </a:lstStyle>
          <a:p>
            <a:pPr>
              <a:defRPr/>
            </a:pPr>
            <a:endParaRPr lang="en-US"/>
          </a:p>
        </p:txBody>
      </p:sp>
      <p:sp>
        <p:nvSpPr>
          <p:cNvPr id="5428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 name="Picture 3"/>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722890" y="-25642"/>
            <a:ext cx="1403648" cy="776530"/>
          </a:xfrm>
          <a:prstGeom prst="rect">
            <a:avLst/>
          </a:prstGeom>
        </p:spPr>
      </p:pic>
    </p:spTree>
  </p:cSld>
  <p:clrMap bg1="dk2" tx1="lt1" bg2="dk1" tx2="lt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Garamond" pitchFamily="18" charset="0"/>
          <a:cs typeface="Yagut" pitchFamily="2" charset="-78"/>
        </a:defRPr>
      </a:lvl2pPr>
      <a:lvl3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Garamond" pitchFamily="18" charset="0"/>
          <a:cs typeface="Yagut" pitchFamily="2" charset="-78"/>
        </a:defRPr>
      </a:lvl3pPr>
      <a:lvl4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Garamond" pitchFamily="18" charset="0"/>
          <a:cs typeface="Yagut" pitchFamily="2" charset="-78"/>
        </a:defRPr>
      </a:lvl4pPr>
      <a:lvl5pPr algn="ctr" rtl="0" eaLnBrk="0" fontAlgn="base" hangingPunct="0">
        <a:spcBef>
          <a:spcPct val="0"/>
        </a:spcBef>
        <a:spcAft>
          <a:spcPct val="0"/>
        </a:spcAft>
        <a:defRPr sz="4400" b="1">
          <a:solidFill>
            <a:srgbClr val="FFFF00"/>
          </a:solidFill>
          <a:effectLst>
            <a:outerShdw blurRad="38100" dist="38100" dir="2700000" algn="tl">
              <a:srgbClr val="000000"/>
            </a:outerShdw>
          </a:effectLst>
          <a:latin typeface="Garamond" pitchFamily="18" charset="0"/>
          <a:cs typeface="Yagut" pitchFamily="2" charset="-78"/>
        </a:defRPr>
      </a:lvl5pPr>
      <a:lvl6pPr marL="457200" algn="ctr" rtl="0" fontAlgn="base">
        <a:spcBef>
          <a:spcPct val="0"/>
        </a:spcBef>
        <a:spcAft>
          <a:spcPct val="0"/>
        </a:spcAft>
        <a:defRPr sz="4400" b="1">
          <a:solidFill>
            <a:srgbClr val="FFFF00"/>
          </a:solidFill>
          <a:effectLst>
            <a:outerShdw blurRad="38100" dist="38100" dir="2700000" algn="tl">
              <a:srgbClr val="000000"/>
            </a:outerShdw>
          </a:effectLst>
          <a:latin typeface="Garamond" pitchFamily="18" charset="0"/>
          <a:cs typeface="Yagut" pitchFamily="2" charset="-78"/>
        </a:defRPr>
      </a:lvl6pPr>
      <a:lvl7pPr marL="914400" algn="ctr" rtl="0" fontAlgn="base">
        <a:spcBef>
          <a:spcPct val="0"/>
        </a:spcBef>
        <a:spcAft>
          <a:spcPct val="0"/>
        </a:spcAft>
        <a:defRPr sz="4400" b="1">
          <a:solidFill>
            <a:srgbClr val="FFFF00"/>
          </a:solidFill>
          <a:effectLst>
            <a:outerShdw blurRad="38100" dist="38100" dir="2700000" algn="tl">
              <a:srgbClr val="000000"/>
            </a:outerShdw>
          </a:effectLst>
          <a:latin typeface="Garamond" pitchFamily="18" charset="0"/>
          <a:cs typeface="Yagut" pitchFamily="2" charset="-78"/>
        </a:defRPr>
      </a:lvl7pPr>
      <a:lvl8pPr marL="1371600" algn="ctr" rtl="0" fontAlgn="base">
        <a:spcBef>
          <a:spcPct val="0"/>
        </a:spcBef>
        <a:spcAft>
          <a:spcPct val="0"/>
        </a:spcAft>
        <a:defRPr sz="4400" b="1">
          <a:solidFill>
            <a:srgbClr val="FFFF00"/>
          </a:solidFill>
          <a:effectLst>
            <a:outerShdw blurRad="38100" dist="38100" dir="2700000" algn="tl">
              <a:srgbClr val="000000"/>
            </a:outerShdw>
          </a:effectLst>
          <a:latin typeface="Garamond" pitchFamily="18" charset="0"/>
          <a:cs typeface="Yagut" pitchFamily="2" charset="-78"/>
        </a:defRPr>
      </a:lvl8pPr>
      <a:lvl9pPr marL="1828800" algn="ctr" rtl="0" fontAlgn="base">
        <a:spcBef>
          <a:spcPct val="0"/>
        </a:spcBef>
        <a:spcAft>
          <a:spcPct val="0"/>
        </a:spcAft>
        <a:defRPr sz="4400" b="1">
          <a:solidFill>
            <a:srgbClr val="FFFF00"/>
          </a:solidFill>
          <a:effectLst>
            <a:outerShdw blurRad="38100" dist="38100" dir="2700000" algn="tl">
              <a:srgbClr val="000000"/>
            </a:outerShdw>
          </a:effectLst>
          <a:latin typeface="Garamond" pitchFamily="18" charset="0"/>
          <a:cs typeface="Yagut" pitchFamily="2" charset="-78"/>
        </a:defRPr>
      </a:lvl9pPr>
    </p:titleStyle>
    <p:bodyStyle>
      <a:lvl1pPr marL="342900" indent="-342900" algn="r" rtl="1"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Nazanin"/>
          <a:cs typeface="+mn-cs"/>
        </a:defRPr>
      </a:lvl1pPr>
      <a:lvl2pPr marL="742950" indent="-285750" algn="r" rtl="1"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ea typeface="Nazanin"/>
          <a:cs typeface="+mn-cs"/>
        </a:defRPr>
      </a:lvl2pPr>
      <a:lvl3pPr marL="1143000" indent="-228600" algn="r" rtl="1" eaLnBrk="0" fontAlgn="base" hangingPunct="0">
        <a:spcBef>
          <a:spcPct val="20000"/>
        </a:spcBef>
        <a:spcAft>
          <a:spcPct val="0"/>
        </a:spcAft>
        <a:buClr>
          <a:schemeClr val="tx2"/>
        </a:buClr>
        <a:buSzPct val="75000"/>
        <a:buFont typeface="Garamond" pitchFamily="18" charset="0"/>
        <a:buChar char="−"/>
        <a:defRPr sz="2400">
          <a:solidFill>
            <a:schemeClr val="tx1"/>
          </a:solidFill>
          <a:effectLst>
            <a:outerShdw blurRad="38100" dist="38100" dir="2700000" algn="tl">
              <a:srgbClr val="000000"/>
            </a:outerShdw>
          </a:effectLst>
          <a:latin typeface="+mn-lt"/>
          <a:ea typeface="Nazanin"/>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ea typeface="Nazanin"/>
          <a:cs typeface="+mn-cs"/>
        </a:defRPr>
      </a:lvl4pPr>
      <a:lvl5pPr marL="20574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ea typeface="Nazanin"/>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fontAlgn="auto">
              <a:spcBef>
                <a:spcPts val="0"/>
              </a:spcBef>
              <a:spcAft>
                <a:spcPts val="0"/>
              </a:spcAft>
            </a:pPr>
            <a:fld id="{FBC6301D-3E81-4E54-BFAF-5448417A8B81}" type="datetimeFigureOut">
              <a:rPr lang="fa-IR" smtClean="0">
                <a:solidFill>
                  <a:prstClr val="black">
                    <a:tint val="75000"/>
                  </a:prstClr>
                </a:solidFill>
                <a:latin typeface="Calibri"/>
                <a:cs typeface="Arial" panose="020B0604020202020204" pitchFamily="34" charset="0"/>
              </a:rPr>
              <a:pPr rtl="1" fontAlgn="auto">
                <a:spcBef>
                  <a:spcPts val="0"/>
                </a:spcBef>
                <a:spcAft>
                  <a:spcPts val="0"/>
                </a:spcAft>
              </a:pPr>
              <a:t>1444/10/19</a:t>
            </a:fld>
            <a:endParaRPr lang="fa-IR">
              <a:solidFill>
                <a:prstClr val="black">
                  <a:tint val="75000"/>
                </a:prstClr>
              </a:solidFill>
              <a:latin typeface="Calibri"/>
              <a:cs typeface="Arial" panose="020B0604020202020204"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fontAlgn="auto">
              <a:spcBef>
                <a:spcPts val="0"/>
              </a:spcBef>
              <a:spcAft>
                <a:spcPts val="0"/>
              </a:spcAft>
            </a:pPr>
            <a:endParaRPr lang="fa-IR">
              <a:solidFill>
                <a:prstClr val="black">
                  <a:tint val="75000"/>
                </a:prstClr>
              </a:solidFill>
              <a:latin typeface="Calibri"/>
              <a:cs typeface="Arial" panose="020B0604020202020204" pitchFamily="34" charset="0"/>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fontAlgn="auto">
              <a:spcBef>
                <a:spcPts val="0"/>
              </a:spcBef>
              <a:spcAft>
                <a:spcPts val="0"/>
              </a:spcAft>
            </a:pPr>
            <a:fld id="{2871425B-D34C-4733-A539-E60CFE039388}" type="slidenum">
              <a:rPr lang="fa-IR" smtClean="0">
                <a:solidFill>
                  <a:prstClr val="black">
                    <a:tint val="75000"/>
                  </a:prstClr>
                </a:solidFill>
                <a:latin typeface="Calibri"/>
                <a:cs typeface="Arial" panose="020B0604020202020204" pitchFamily="34" charset="0"/>
              </a:rPr>
              <a:pPr rtl="1" fontAlgn="auto">
                <a:spcBef>
                  <a:spcPts val="0"/>
                </a:spcBef>
                <a:spcAft>
                  <a:spcPts val="0"/>
                </a:spcAft>
              </a:pPr>
              <a:t>‹#›</a:t>
            </a:fld>
            <a:endParaRPr lang="fa-IR">
              <a:solidFill>
                <a:prstClr val="black">
                  <a:tint val="75000"/>
                </a:prstClr>
              </a:solidFill>
              <a:latin typeface="Calibri"/>
              <a:cs typeface="Arial" panose="020B0604020202020204" pitchFamily="34" charset="0"/>
            </a:endParaRPr>
          </a:p>
        </p:txBody>
      </p:sp>
    </p:spTree>
    <p:extLst>
      <p:ext uri="{BB962C8B-B14F-4D97-AF65-F5344CB8AC3E}">
        <p14:creationId xmlns="" xmlns:p14="http://schemas.microsoft.com/office/powerpoint/2010/main" val="3308555106"/>
      </p:ext>
    </p:extLst>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6" r:id="rId6"/>
    <p:sldLayoutId id="2147484237" r:id="rId7"/>
    <p:sldLayoutId id="2147484238" r:id="rId8"/>
    <p:sldLayoutId id="2147484239" r:id="rId9"/>
    <p:sldLayoutId id="2147484240" r:id="rId10"/>
    <p:sldLayoutId id="214748424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6.xml"/><Relationship Id="rId1" Type="http://schemas.openxmlformats.org/officeDocument/2006/relationships/slideLayout" Target="../slideLayouts/slideLayout29.xml"/><Relationship Id="rId5" Type="http://schemas.openxmlformats.org/officeDocument/2006/relationships/slide" Target="slide21.xml"/><Relationship Id="rId4" Type="http://schemas.openxmlformats.org/officeDocument/2006/relationships/slide" Target="slide20.xml"/></Relationships>
</file>

<file path=ppt/slides/_rels/slide12.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gif"/><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9.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Picture 5" descr="besmellah"/>
          <p:cNvPicPr>
            <a:picLocks noChangeAspect="1" noChangeArrowheads="1"/>
          </p:cNvPicPr>
          <p:nvPr/>
        </p:nvPicPr>
        <p:blipFill>
          <a:blip r:embed="rId3" cstate="print">
            <a:clrChange>
              <a:clrFrom>
                <a:srgbClr val="010101"/>
              </a:clrFrom>
              <a:clrTo>
                <a:srgbClr val="010101">
                  <a:alpha val="0"/>
                </a:srgbClr>
              </a:clrTo>
            </a:clrChange>
          </a:blip>
          <a:srcRect t="-3334" r="2448"/>
          <a:stretch>
            <a:fillRect/>
          </a:stretch>
        </p:blipFill>
        <p:spPr bwMode="auto">
          <a:xfrm>
            <a:off x="2667000" y="-228600"/>
            <a:ext cx="3733800" cy="7086600"/>
          </a:xfrm>
          <a:prstGeom prst="rect">
            <a:avLst/>
          </a:prstGeom>
          <a:noFill/>
          <a:ln w="9525">
            <a:noFill/>
            <a:miter lim="800000"/>
            <a:headEnd/>
            <a:tailEnd/>
          </a:ln>
        </p:spPr>
      </p:pic>
      <p:sp>
        <p:nvSpPr>
          <p:cNvPr id="8195" name="Rectangle 9"/>
          <p:cNvSpPr>
            <a:spLocks noChangeArrowheads="1"/>
          </p:cNvSpPr>
          <p:nvPr/>
        </p:nvSpPr>
        <p:spPr bwMode="auto">
          <a:xfrm>
            <a:off x="0" y="0"/>
            <a:ext cx="2971800" cy="6858000"/>
          </a:xfrm>
          <a:prstGeom prst="rect">
            <a:avLst/>
          </a:prstGeom>
          <a:solidFill>
            <a:schemeClr val="tx1"/>
          </a:solidFill>
          <a:ln w="9525">
            <a:solidFill>
              <a:schemeClr val="tx1"/>
            </a:solidFill>
            <a:miter lim="800000"/>
            <a:headEnd/>
            <a:tailEnd/>
          </a:ln>
        </p:spPr>
        <p:txBody>
          <a:bodyPr wrap="none" anchor="ctr"/>
          <a:lstStyle/>
          <a:p>
            <a:endParaRPr lang="en-US" sz="1800" smtClean="0">
              <a:solidFill>
                <a:srgbClr val="FFFFFF"/>
              </a:solidFill>
              <a:latin typeface="Garamond" pitchFamily="18" charset="0"/>
              <a:cs typeface="Arial" pitchFamily="34" charset="0"/>
            </a:endParaRPr>
          </a:p>
        </p:txBody>
      </p:sp>
      <p:sp>
        <p:nvSpPr>
          <p:cNvPr id="8196" name="Rectangle 10"/>
          <p:cNvSpPr>
            <a:spLocks noChangeArrowheads="1"/>
          </p:cNvSpPr>
          <p:nvPr/>
        </p:nvSpPr>
        <p:spPr bwMode="auto">
          <a:xfrm>
            <a:off x="6400800" y="0"/>
            <a:ext cx="2743200" cy="6858000"/>
          </a:xfrm>
          <a:prstGeom prst="rect">
            <a:avLst/>
          </a:prstGeom>
          <a:solidFill>
            <a:schemeClr val="tx1"/>
          </a:solidFill>
          <a:ln w="9525">
            <a:solidFill>
              <a:schemeClr val="tx1"/>
            </a:solidFill>
            <a:miter lim="800000"/>
            <a:headEnd/>
            <a:tailEnd/>
          </a:ln>
        </p:spPr>
        <p:txBody>
          <a:bodyPr wrap="none" anchor="ctr"/>
          <a:lstStyle/>
          <a:p>
            <a:pPr algn="ctr"/>
            <a:r>
              <a:rPr lang="fa-IR" sz="1800" smtClean="0">
                <a:solidFill>
                  <a:srgbClr val="FFFFFF"/>
                </a:solidFill>
                <a:latin typeface="Garamond" pitchFamily="18" charset="0"/>
                <a:cs typeface="Arial" pitchFamily="34" charset="0"/>
              </a:rPr>
              <a:t>  </a:t>
            </a:r>
            <a:endParaRPr lang="en-US" sz="1800" smtClean="0">
              <a:solidFill>
                <a:srgbClr val="FFFFFF"/>
              </a:solidFill>
              <a:latin typeface="Garamond"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00025" y="1752600"/>
            <a:ext cx="8763000" cy="3657600"/>
          </a:xfrm>
          <a:prstGeom prst="rect">
            <a:avLst/>
          </a:prstGeom>
          <a:solidFill>
            <a:srgbClr val="589CB4"/>
          </a:solidFill>
          <a:ln w="254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dirty="0"/>
          </a:p>
        </p:txBody>
      </p:sp>
      <p:sp>
        <p:nvSpPr>
          <p:cNvPr id="13315" name="Rectangle 3"/>
          <p:cNvSpPr>
            <a:spLocks noGrp="1" noChangeArrowheads="1"/>
          </p:cNvSpPr>
          <p:nvPr>
            <p:ph type="title"/>
          </p:nvPr>
        </p:nvSpPr>
        <p:spPr>
          <a:xfrm>
            <a:off x="2743200" y="331788"/>
            <a:ext cx="3657600" cy="1143000"/>
          </a:xfrm>
        </p:spPr>
        <p:txBody>
          <a:bodyPr/>
          <a:lstStyle/>
          <a:p>
            <a:pPr eaLnBrk="1" hangingPunct="1"/>
            <a:r>
              <a:rPr lang="fa-IR" sz="5400" b="1" dirty="0" smtClean="0">
                <a:cs typeface="B Yagut" panose="00000700000000000000" pitchFamily="2" charset="-78"/>
              </a:rPr>
              <a:t>ارتباط</a:t>
            </a:r>
            <a:endParaRPr lang="en-US" sz="5400" dirty="0" smtClean="0">
              <a:cs typeface="B Yagut" panose="00000700000000000000" pitchFamily="2" charset="-78"/>
            </a:endParaRPr>
          </a:p>
        </p:txBody>
      </p:sp>
      <p:sp>
        <p:nvSpPr>
          <p:cNvPr id="13316" name="Rectangle 4"/>
          <p:cNvSpPr>
            <a:spLocks noGrp="1" noChangeArrowheads="1"/>
          </p:cNvSpPr>
          <p:nvPr>
            <p:ph idx="1"/>
          </p:nvPr>
        </p:nvSpPr>
        <p:spPr>
          <a:xfrm>
            <a:off x="42863" y="1973263"/>
            <a:ext cx="8739187" cy="3289300"/>
          </a:xfrm>
        </p:spPr>
        <p:txBody>
          <a:bodyPr/>
          <a:lstStyle/>
          <a:p>
            <a:pPr algn="r" rtl="1" eaLnBrk="1" hangingPunct="1">
              <a:lnSpc>
                <a:spcPct val="150000"/>
              </a:lnSpc>
              <a:buSzPct val="75000"/>
              <a:buFont typeface="Wingdings" pitchFamily="2" charset="2"/>
              <a:buChar char="v"/>
            </a:pPr>
            <a:r>
              <a:rPr lang="fa-IR" sz="3600" dirty="0" smtClean="0">
                <a:solidFill>
                  <a:schemeClr val="bg1"/>
                </a:solidFill>
                <a:cs typeface="B Yagut" panose="00000700000000000000" pitchFamily="2" charset="-78"/>
              </a:rPr>
              <a:t>ارتباط يعني تبادل افكار ، عقايد و اطلاعات با استفاده از </a:t>
            </a:r>
            <a:r>
              <a:rPr lang="fa-IR" sz="3600" b="1" i="1" u="sng" dirty="0" smtClean="0">
                <a:solidFill>
                  <a:schemeClr val="bg1"/>
                </a:solidFill>
                <a:cs typeface="B Yagut" panose="00000700000000000000" pitchFamily="2" charset="-78"/>
              </a:rPr>
              <a:t>نمادهاي مشترك</a:t>
            </a:r>
            <a:r>
              <a:rPr lang="fa-IR" sz="3600" dirty="0" smtClean="0">
                <a:solidFill>
                  <a:schemeClr val="bg1"/>
                </a:solidFill>
                <a:cs typeface="B Yagut" panose="00000700000000000000" pitchFamily="2" charset="-78"/>
              </a:rPr>
              <a:t> مثل كلمات، اشارات و...</a:t>
            </a:r>
          </a:p>
          <a:p>
            <a:pPr eaLnBrk="1" hangingPunct="1">
              <a:lnSpc>
                <a:spcPct val="150000"/>
              </a:lnSpc>
              <a:buFontTx/>
              <a:buNone/>
            </a:pPr>
            <a:endParaRPr lang="fa-IR" sz="2800" dirty="0" smtClean="0">
              <a:solidFill>
                <a:schemeClr val="bg1"/>
              </a:solidFill>
              <a:cs typeface="B Yagut" panose="00000700000000000000" pitchFamily="2" charset="-78"/>
            </a:endParaRPr>
          </a:p>
          <a:p>
            <a:pPr algn="r" rtl="1" eaLnBrk="1" hangingPunct="1">
              <a:lnSpc>
                <a:spcPct val="150000"/>
              </a:lnSpc>
              <a:buFontTx/>
              <a:buNone/>
            </a:pPr>
            <a:r>
              <a:rPr lang="fa-IR" sz="2800" i="1" dirty="0" smtClean="0">
                <a:solidFill>
                  <a:schemeClr val="bg1"/>
                </a:solidFill>
                <a:cs typeface="B Yagut" panose="00000700000000000000" pitchFamily="2" charset="-78"/>
              </a:rPr>
              <a:t>هرگاه اطلاعي كسب شود يا ابهامي كاسته شود ارتباط اتفاق افتاده است</a:t>
            </a:r>
            <a:endParaRPr lang="en-US" sz="2800" i="1" dirty="0" smtClean="0">
              <a:solidFill>
                <a:schemeClr val="bg1"/>
              </a:solidFill>
              <a:cs typeface="B Yagut" panose="00000700000000000000" pitchFamily="2" charset="-7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rot="-2346953">
            <a:off x="3535363" y="4425950"/>
            <a:ext cx="850900" cy="509588"/>
          </a:xfrm>
          <a:prstGeom prst="lightningBolt">
            <a:avLst/>
          </a:prstGeom>
          <a:solidFill>
            <a:srgbClr val="FF6699"/>
          </a:solidFill>
          <a:ln w="9525">
            <a:solidFill>
              <a:schemeClr val="tx1"/>
            </a:solidFill>
            <a:miter lim="800000"/>
            <a:headEnd/>
            <a:tailEnd/>
          </a:ln>
        </p:spPr>
        <p:txBody>
          <a:bodyPr wrap="none" anchor="ctr"/>
          <a:lstStyle/>
          <a:p>
            <a:endParaRPr lang="en-US"/>
          </a:p>
        </p:txBody>
      </p:sp>
      <p:sp>
        <p:nvSpPr>
          <p:cNvPr id="19459" name="Rectangle 3"/>
          <p:cNvSpPr>
            <a:spLocks noGrp="1" noChangeArrowheads="1"/>
          </p:cNvSpPr>
          <p:nvPr>
            <p:ph type="title"/>
          </p:nvPr>
        </p:nvSpPr>
        <p:spPr>
          <a:xfrm>
            <a:off x="457200" y="274638"/>
            <a:ext cx="8229600" cy="1074737"/>
          </a:xfrm>
        </p:spPr>
        <p:txBody>
          <a:bodyPr/>
          <a:lstStyle/>
          <a:p>
            <a:pPr eaLnBrk="1" hangingPunct="1"/>
            <a:r>
              <a:rPr lang="fa-IR" sz="3800" dirty="0" smtClean="0">
                <a:cs typeface="B Yagut" panose="00000700000000000000" pitchFamily="2" charset="-78"/>
              </a:rPr>
              <a:t> ساختار ارتباط</a:t>
            </a:r>
            <a:endParaRPr lang="en-US" sz="3800" dirty="0" smtClean="0">
              <a:cs typeface="B Yagut" panose="00000700000000000000" pitchFamily="2" charset="-78"/>
            </a:endParaRPr>
          </a:p>
        </p:txBody>
      </p:sp>
      <p:sp>
        <p:nvSpPr>
          <p:cNvPr id="19460" name="AutoShape 4"/>
          <p:cNvSpPr>
            <a:spLocks noChangeArrowheads="1"/>
          </p:cNvSpPr>
          <p:nvPr/>
        </p:nvSpPr>
        <p:spPr bwMode="auto">
          <a:xfrm rot="-3156696">
            <a:off x="4699000" y="4292600"/>
            <a:ext cx="698500" cy="698500"/>
          </a:xfrm>
          <a:prstGeom prst="lightningBolt">
            <a:avLst/>
          </a:prstGeom>
          <a:solidFill>
            <a:srgbClr val="FF6699"/>
          </a:solidFill>
          <a:ln w="9525">
            <a:solidFill>
              <a:schemeClr val="tx1"/>
            </a:solidFill>
            <a:miter lim="800000"/>
            <a:headEnd/>
            <a:tailEnd/>
          </a:ln>
        </p:spPr>
        <p:txBody>
          <a:bodyPr wrap="none" anchor="ctr"/>
          <a:lstStyle/>
          <a:p>
            <a:endParaRPr lang="en-US"/>
          </a:p>
        </p:txBody>
      </p:sp>
      <p:sp>
        <p:nvSpPr>
          <p:cNvPr id="19461" name="Line 5"/>
          <p:cNvSpPr>
            <a:spLocks noChangeShapeType="1"/>
          </p:cNvSpPr>
          <p:nvPr/>
        </p:nvSpPr>
        <p:spPr bwMode="auto">
          <a:xfrm flipV="1">
            <a:off x="4476750" y="4221163"/>
            <a:ext cx="0" cy="914400"/>
          </a:xfrm>
          <a:prstGeom prst="line">
            <a:avLst/>
          </a:prstGeom>
          <a:noFill/>
          <a:ln w="76200">
            <a:solidFill>
              <a:schemeClr val="tx1"/>
            </a:solidFill>
            <a:round/>
            <a:headEnd/>
            <a:tailEnd type="triangle" w="med" len="med"/>
          </a:ln>
        </p:spPr>
        <p:txBody>
          <a:bodyPr/>
          <a:lstStyle/>
          <a:p>
            <a:endParaRPr lang="en-CA"/>
          </a:p>
        </p:txBody>
      </p:sp>
      <p:sp>
        <p:nvSpPr>
          <p:cNvPr id="19462" name="AutoShape 6"/>
          <p:cNvSpPr>
            <a:spLocks noChangeArrowheads="1"/>
          </p:cNvSpPr>
          <p:nvPr/>
        </p:nvSpPr>
        <p:spPr bwMode="auto">
          <a:xfrm>
            <a:off x="3635375" y="4983163"/>
            <a:ext cx="2079625" cy="1325562"/>
          </a:xfrm>
          <a:prstGeom prst="irregularSeal2">
            <a:avLst/>
          </a:prstGeom>
          <a:solidFill>
            <a:srgbClr val="FF6699"/>
          </a:solidFill>
          <a:ln w="9525">
            <a:solidFill>
              <a:schemeClr val="tx1"/>
            </a:solidFill>
            <a:miter lim="800000"/>
            <a:headEnd/>
            <a:tailEnd/>
          </a:ln>
        </p:spPr>
        <p:txBody>
          <a:bodyPr wrap="none" anchor="ctr"/>
          <a:lstStyle/>
          <a:p>
            <a:pPr algn="ctr" eaLnBrk="0" hangingPunct="0"/>
            <a:r>
              <a:rPr lang="fa-IR" sz="2400" b="1" dirty="0" smtClean="0">
                <a:solidFill>
                  <a:srgbClr val="000066"/>
                </a:solidFill>
                <a:latin typeface="Verdana" pitchFamily="34" charset="0"/>
                <a:cs typeface="B Yagut" panose="00000700000000000000" pitchFamily="2" charset="-78"/>
                <a:hlinkClick r:id="rId2" action="ppaction://hlinksldjump"/>
              </a:rPr>
              <a:t>موانع ارتباطی</a:t>
            </a:r>
            <a:endParaRPr lang="en-US" sz="2400" b="1" dirty="0">
              <a:solidFill>
                <a:srgbClr val="000066"/>
              </a:solidFill>
              <a:latin typeface="Verdana" pitchFamily="34" charset="0"/>
              <a:cs typeface="B Yagut" panose="00000700000000000000" pitchFamily="2" charset="-78"/>
            </a:endParaRPr>
          </a:p>
        </p:txBody>
      </p:sp>
      <p:sp>
        <p:nvSpPr>
          <p:cNvPr id="19463" name="Line 7"/>
          <p:cNvSpPr>
            <a:spLocks noChangeShapeType="1"/>
          </p:cNvSpPr>
          <p:nvPr/>
        </p:nvSpPr>
        <p:spPr bwMode="auto">
          <a:xfrm flipV="1">
            <a:off x="6934200" y="2062163"/>
            <a:ext cx="0" cy="1066800"/>
          </a:xfrm>
          <a:prstGeom prst="line">
            <a:avLst/>
          </a:prstGeom>
          <a:noFill/>
          <a:ln w="57150">
            <a:solidFill>
              <a:schemeClr val="tx1"/>
            </a:solidFill>
            <a:round/>
            <a:headEnd/>
            <a:tailEnd type="triangle" w="med" len="med"/>
          </a:ln>
        </p:spPr>
        <p:txBody>
          <a:bodyPr/>
          <a:lstStyle/>
          <a:p>
            <a:endParaRPr lang="en-CA"/>
          </a:p>
        </p:txBody>
      </p:sp>
      <p:sp>
        <p:nvSpPr>
          <p:cNvPr id="19466" name="AutoShape 10"/>
          <p:cNvSpPr>
            <a:spLocks noChangeArrowheads="1"/>
          </p:cNvSpPr>
          <p:nvPr/>
        </p:nvSpPr>
        <p:spPr bwMode="auto">
          <a:xfrm>
            <a:off x="3275856" y="3573016"/>
            <a:ext cx="2808312" cy="648072"/>
          </a:xfrm>
          <a:prstGeom prst="rightArrow">
            <a:avLst>
              <a:gd name="adj1" fmla="val 50000"/>
              <a:gd name="adj2" fmla="val 54545"/>
            </a:avLst>
          </a:prstGeom>
          <a:solidFill>
            <a:srgbClr val="000080"/>
          </a:solidFill>
          <a:ln w="9525">
            <a:solidFill>
              <a:schemeClr val="tx1"/>
            </a:solidFill>
            <a:miter lim="800000"/>
            <a:headEnd/>
            <a:tailEnd/>
          </a:ln>
        </p:spPr>
        <p:txBody>
          <a:bodyPr wrap="none" anchor="ctr"/>
          <a:lstStyle/>
          <a:p>
            <a:endParaRPr lang="en-US"/>
          </a:p>
        </p:txBody>
      </p:sp>
      <p:sp>
        <p:nvSpPr>
          <p:cNvPr id="19467" name="Line 11"/>
          <p:cNvSpPr>
            <a:spLocks noChangeShapeType="1"/>
          </p:cNvSpPr>
          <p:nvPr/>
        </p:nvSpPr>
        <p:spPr bwMode="auto">
          <a:xfrm flipH="1">
            <a:off x="2133600" y="2081213"/>
            <a:ext cx="4724400" cy="0"/>
          </a:xfrm>
          <a:prstGeom prst="line">
            <a:avLst/>
          </a:prstGeom>
          <a:noFill/>
          <a:ln w="57150">
            <a:solidFill>
              <a:schemeClr val="tx1"/>
            </a:solidFill>
            <a:round/>
            <a:headEnd/>
            <a:tailEnd type="triangle" w="med" len="med"/>
          </a:ln>
        </p:spPr>
        <p:txBody>
          <a:bodyPr/>
          <a:lstStyle/>
          <a:p>
            <a:endParaRPr lang="en-CA"/>
          </a:p>
        </p:txBody>
      </p:sp>
      <p:sp>
        <p:nvSpPr>
          <p:cNvPr id="19468" name="Line 12"/>
          <p:cNvSpPr>
            <a:spLocks noChangeShapeType="1"/>
          </p:cNvSpPr>
          <p:nvPr/>
        </p:nvSpPr>
        <p:spPr bwMode="auto">
          <a:xfrm>
            <a:off x="2209800" y="2157413"/>
            <a:ext cx="0" cy="1031875"/>
          </a:xfrm>
          <a:prstGeom prst="line">
            <a:avLst/>
          </a:prstGeom>
          <a:noFill/>
          <a:ln w="57150">
            <a:solidFill>
              <a:schemeClr val="tx1"/>
            </a:solidFill>
            <a:round/>
            <a:headEnd/>
            <a:tailEnd type="triangle" w="med" len="med"/>
          </a:ln>
        </p:spPr>
        <p:txBody>
          <a:bodyPr/>
          <a:lstStyle/>
          <a:p>
            <a:endParaRPr lang="en-CA"/>
          </a:p>
        </p:txBody>
      </p:sp>
      <p:sp>
        <p:nvSpPr>
          <p:cNvPr id="19469" name="Rectangle 13"/>
          <p:cNvSpPr>
            <a:spLocks noChangeArrowheads="1"/>
          </p:cNvSpPr>
          <p:nvPr/>
        </p:nvSpPr>
        <p:spPr bwMode="auto">
          <a:xfrm>
            <a:off x="3581400" y="1852613"/>
            <a:ext cx="1981200" cy="533400"/>
          </a:xfrm>
          <a:prstGeom prst="rect">
            <a:avLst/>
          </a:prstGeom>
          <a:solidFill>
            <a:srgbClr val="94CBF0"/>
          </a:solidFill>
          <a:ln w="25400">
            <a:solidFill>
              <a:schemeClr val="tx1"/>
            </a:solidFill>
            <a:miter lim="800000"/>
            <a:headEnd/>
            <a:tailEnd/>
          </a:ln>
        </p:spPr>
        <p:txBody>
          <a:bodyPr wrap="none" anchor="ctr"/>
          <a:lstStyle/>
          <a:p>
            <a:pPr algn="ctr" eaLnBrk="0" hangingPunct="0"/>
            <a:r>
              <a:rPr lang="fa-IR" sz="2800" b="1" dirty="0" smtClean="0">
                <a:latin typeface="Verdana" pitchFamily="34" charset="0"/>
                <a:cs typeface="B Yagut" panose="00000700000000000000" pitchFamily="2" charset="-78"/>
              </a:rPr>
              <a:t>بازخورد</a:t>
            </a:r>
            <a:endParaRPr lang="en-US" sz="2800" b="1" dirty="0">
              <a:latin typeface="Verdana" pitchFamily="34" charset="0"/>
              <a:cs typeface="B Yagut" panose="00000700000000000000" pitchFamily="2" charset="-78"/>
            </a:endParaRPr>
          </a:p>
        </p:txBody>
      </p:sp>
      <p:sp>
        <p:nvSpPr>
          <p:cNvPr id="19470" name="Text Box 14"/>
          <p:cNvSpPr txBox="1">
            <a:spLocks noChangeArrowheads="1"/>
          </p:cNvSpPr>
          <p:nvPr/>
        </p:nvSpPr>
        <p:spPr bwMode="auto">
          <a:xfrm>
            <a:off x="3851920" y="3068960"/>
            <a:ext cx="1225550" cy="584775"/>
          </a:xfrm>
          <a:prstGeom prst="rect">
            <a:avLst/>
          </a:prstGeom>
          <a:noFill/>
          <a:ln w="9525">
            <a:noFill/>
            <a:miter lim="800000"/>
            <a:headEnd/>
            <a:tailEnd/>
          </a:ln>
        </p:spPr>
        <p:txBody>
          <a:bodyPr>
            <a:spAutoFit/>
          </a:bodyPr>
          <a:lstStyle/>
          <a:p>
            <a:pPr algn="ctr" rtl="1">
              <a:spcBef>
                <a:spcPct val="50000"/>
              </a:spcBef>
            </a:pPr>
            <a:r>
              <a:rPr lang="fa-IR" sz="3200" b="1" dirty="0">
                <a:latin typeface="B Koodak" pitchFamily="2" charset="-78"/>
                <a:cs typeface="B Yagut" panose="00000700000000000000" pitchFamily="2" charset="-78"/>
                <a:hlinkClick r:id="rId3" action="ppaction://hlinksldjump"/>
              </a:rPr>
              <a:t>پيام</a:t>
            </a:r>
            <a:endParaRPr lang="en-US" sz="3200" b="1" dirty="0">
              <a:latin typeface="B Koodak" pitchFamily="2" charset="-78"/>
              <a:cs typeface="B Yagut" panose="00000700000000000000" pitchFamily="2" charset="-78"/>
            </a:endParaRPr>
          </a:p>
        </p:txBody>
      </p:sp>
      <p:sp>
        <p:nvSpPr>
          <p:cNvPr id="19471" name="Rectangle 15"/>
          <p:cNvSpPr>
            <a:spLocks noChangeArrowheads="1"/>
          </p:cNvSpPr>
          <p:nvPr/>
        </p:nvSpPr>
        <p:spPr bwMode="auto">
          <a:xfrm>
            <a:off x="1317625" y="3467100"/>
            <a:ext cx="1768475" cy="1143000"/>
          </a:xfrm>
          <a:prstGeom prst="rect">
            <a:avLst/>
          </a:prstGeom>
          <a:noFill/>
          <a:ln w="9525">
            <a:noFill/>
            <a:miter lim="800000"/>
            <a:headEnd/>
            <a:tailEnd/>
          </a:ln>
        </p:spPr>
        <p:txBody>
          <a:bodyPr anchor="ctr"/>
          <a:lstStyle/>
          <a:p>
            <a:pPr algn="ctr" rtl="1"/>
            <a:r>
              <a:rPr lang="fa-IR" sz="3200" b="1" dirty="0">
                <a:solidFill>
                  <a:schemeClr val="bg1"/>
                </a:solidFill>
                <a:cs typeface="B Yagut" panose="00000700000000000000" pitchFamily="2" charset="-78"/>
              </a:rPr>
              <a:t>فرستنده </a:t>
            </a:r>
            <a:endParaRPr lang="en-US" sz="3200" b="1" dirty="0">
              <a:solidFill>
                <a:schemeClr val="bg1"/>
              </a:solidFill>
              <a:cs typeface="B Yagut" panose="00000700000000000000" pitchFamily="2" charset="-78"/>
            </a:endParaRPr>
          </a:p>
        </p:txBody>
      </p:sp>
      <p:sp>
        <p:nvSpPr>
          <p:cNvPr id="19472" name="Rectangle 16"/>
          <p:cNvSpPr>
            <a:spLocks noChangeArrowheads="1"/>
          </p:cNvSpPr>
          <p:nvPr/>
        </p:nvSpPr>
        <p:spPr bwMode="auto">
          <a:xfrm>
            <a:off x="6043613" y="3454400"/>
            <a:ext cx="1768475" cy="1143000"/>
          </a:xfrm>
          <a:prstGeom prst="rect">
            <a:avLst/>
          </a:prstGeom>
          <a:noFill/>
          <a:ln w="9525">
            <a:noFill/>
            <a:miter lim="800000"/>
            <a:headEnd/>
            <a:tailEnd/>
          </a:ln>
        </p:spPr>
        <p:txBody>
          <a:bodyPr anchor="ctr"/>
          <a:lstStyle/>
          <a:p>
            <a:pPr algn="ctr" rtl="1"/>
            <a:r>
              <a:rPr lang="fa-IR" sz="3200" b="1" dirty="0">
                <a:solidFill>
                  <a:schemeClr val="bg1"/>
                </a:solidFill>
                <a:cs typeface="B Yagut" panose="00000700000000000000" pitchFamily="2" charset="-78"/>
              </a:rPr>
              <a:t>گيرنده</a:t>
            </a:r>
            <a:endParaRPr lang="en-US" sz="3200" b="1" dirty="0">
              <a:solidFill>
                <a:schemeClr val="bg1"/>
              </a:solidFill>
              <a:cs typeface="B Yagut" panose="00000700000000000000" pitchFamily="2" charset="-78"/>
            </a:endParaRPr>
          </a:p>
        </p:txBody>
      </p:sp>
      <p:sp>
        <p:nvSpPr>
          <p:cNvPr id="19473" name="TextBox 16"/>
          <p:cNvSpPr txBox="1">
            <a:spLocks noChangeArrowheads="1"/>
          </p:cNvSpPr>
          <p:nvPr/>
        </p:nvSpPr>
        <p:spPr bwMode="auto">
          <a:xfrm>
            <a:off x="642938" y="5286375"/>
            <a:ext cx="2301875" cy="830263"/>
          </a:xfrm>
          <a:prstGeom prst="rect">
            <a:avLst/>
          </a:prstGeom>
          <a:noFill/>
          <a:ln w="9525">
            <a:noFill/>
            <a:miter lim="800000"/>
            <a:headEnd/>
            <a:tailEnd/>
          </a:ln>
        </p:spPr>
        <p:txBody>
          <a:bodyPr wrap="none">
            <a:spAutoFit/>
          </a:bodyPr>
          <a:lstStyle/>
          <a:p>
            <a:r>
              <a:rPr lang="fa-IR" dirty="0">
                <a:hlinkClick r:id="rId4" action="ppaction://hlinksldjump"/>
              </a:rPr>
              <a:t>رمزگذاری</a:t>
            </a:r>
            <a:endParaRPr lang="en-US" dirty="0"/>
          </a:p>
        </p:txBody>
      </p:sp>
      <p:sp>
        <p:nvSpPr>
          <p:cNvPr id="19474" name="TextBox 17"/>
          <p:cNvSpPr txBox="1">
            <a:spLocks noChangeArrowheads="1"/>
          </p:cNvSpPr>
          <p:nvPr/>
        </p:nvSpPr>
        <p:spPr bwMode="auto">
          <a:xfrm>
            <a:off x="6429375" y="5286375"/>
            <a:ext cx="2252663" cy="830263"/>
          </a:xfrm>
          <a:prstGeom prst="rect">
            <a:avLst/>
          </a:prstGeom>
          <a:noFill/>
          <a:ln w="9525">
            <a:noFill/>
            <a:miter lim="800000"/>
            <a:headEnd/>
            <a:tailEnd/>
          </a:ln>
        </p:spPr>
        <p:txBody>
          <a:bodyPr wrap="none">
            <a:spAutoFit/>
          </a:bodyPr>
          <a:lstStyle/>
          <a:p>
            <a:r>
              <a:rPr lang="fa-IR" dirty="0"/>
              <a:t>رمزگشایی</a:t>
            </a:r>
            <a:endParaRPr lang="en-US" dirty="0"/>
          </a:p>
        </p:txBody>
      </p:sp>
      <p:sp>
        <p:nvSpPr>
          <p:cNvPr id="19" name="TextBox 18"/>
          <p:cNvSpPr txBox="1"/>
          <p:nvPr/>
        </p:nvSpPr>
        <p:spPr>
          <a:xfrm>
            <a:off x="3419872" y="3717032"/>
            <a:ext cx="1933543" cy="400110"/>
          </a:xfrm>
          <a:prstGeom prst="rect">
            <a:avLst/>
          </a:prstGeom>
          <a:noFill/>
        </p:spPr>
        <p:txBody>
          <a:bodyPr wrap="none" rtlCol="0">
            <a:spAutoFit/>
          </a:bodyPr>
          <a:lstStyle/>
          <a:p>
            <a:r>
              <a:rPr lang="fa-IR" sz="2000" dirty="0" smtClean="0">
                <a:solidFill>
                  <a:schemeClr val="bg1"/>
                </a:solidFill>
              </a:rPr>
              <a:t>رسانه یا مسیر ارتباط</a:t>
            </a:r>
            <a:endParaRPr lang="en-CA" sz="2000" dirty="0">
              <a:solidFill>
                <a:schemeClr val="bg1"/>
              </a:solidFill>
            </a:endParaRPr>
          </a:p>
        </p:txBody>
      </p:sp>
      <p:sp>
        <p:nvSpPr>
          <p:cNvPr id="20" name="Cloud Callout 19"/>
          <p:cNvSpPr/>
          <p:nvPr/>
        </p:nvSpPr>
        <p:spPr>
          <a:xfrm>
            <a:off x="7164288" y="548680"/>
            <a:ext cx="1979712" cy="100811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7030A0"/>
                </a:solidFill>
              </a:rPr>
              <a:t>زمینه ارتباط</a:t>
            </a:r>
            <a:endParaRPr lang="en-CA" sz="2000" b="1" dirty="0">
              <a:solidFill>
                <a:srgbClr val="7030A0"/>
              </a:solidFill>
            </a:endParaRPr>
          </a:p>
        </p:txBody>
      </p:sp>
      <p:sp>
        <p:nvSpPr>
          <p:cNvPr id="21" name="Sun 20">
            <a:hlinkClick r:id="rId4" action="ppaction://hlinksldjump"/>
          </p:cNvPr>
          <p:cNvSpPr/>
          <p:nvPr/>
        </p:nvSpPr>
        <p:spPr>
          <a:xfrm>
            <a:off x="251520" y="260648"/>
            <a:ext cx="2808312" cy="1584176"/>
          </a:xfrm>
          <a:prstGeom prst="sun">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7030A0"/>
                </a:solidFill>
              </a:rPr>
              <a:t>انگیزه </a:t>
            </a:r>
            <a:r>
              <a:rPr lang="fa-IR" sz="2000" b="1" dirty="0" smtClean="0">
                <a:solidFill>
                  <a:srgbClr val="7030A0"/>
                </a:solidFill>
                <a:hlinkClick r:id="rId5" action="ppaction://hlinksldjump"/>
              </a:rPr>
              <a:t>ارتباط</a:t>
            </a:r>
            <a:endParaRPr lang="en-CA" sz="2000" b="1" dirty="0">
              <a:solidFill>
                <a:srgbClr val="7030A0"/>
              </a:solidFill>
            </a:endParaRPr>
          </a:p>
        </p:txBody>
      </p:sp>
      <p:sp>
        <p:nvSpPr>
          <p:cNvPr id="22" name="Smiley Face 21"/>
          <p:cNvSpPr/>
          <p:nvPr/>
        </p:nvSpPr>
        <p:spPr>
          <a:xfrm>
            <a:off x="1475656" y="3284984"/>
            <a:ext cx="1584176" cy="1656184"/>
          </a:xfrm>
          <a:prstGeom prst="smileyFac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dirty="0" smtClean="0">
                <a:solidFill>
                  <a:srgbClr val="FF0000"/>
                </a:solidFill>
              </a:rPr>
              <a:t>فرستنده</a:t>
            </a:r>
            <a:endParaRPr lang="en-CA" sz="2800" dirty="0">
              <a:solidFill>
                <a:srgbClr val="FF0000"/>
              </a:solidFill>
            </a:endParaRPr>
          </a:p>
        </p:txBody>
      </p:sp>
      <p:sp>
        <p:nvSpPr>
          <p:cNvPr id="23" name="Smiley Face 22"/>
          <p:cNvSpPr/>
          <p:nvPr/>
        </p:nvSpPr>
        <p:spPr>
          <a:xfrm>
            <a:off x="6228184" y="3356992"/>
            <a:ext cx="1584176" cy="1440160"/>
          </a:xfrm>
          <a:prstGeom prst="smileyFac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a-IR" sz="3200" dirty="0" smtClean="0">
                <a:solidFill>
                  <a:srgbClr val="C00000"/>
                </a:solidFill>
              </a:rPr>
              <a:t>گیرنده</a:t>
            </a:r>
            <a:endParaRPr lang="en-CA" sz="32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randombar(horizontal)">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heckerboard(across)">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9470"/>
                                        </p:tgtEl>
                                        <p:attrNameLst>
                                          <p:attrName>style.visibility</p:attrName>
                                        </p:attrNameLst>
                                      </p:cBhvr>
                                      <p:to>
                                        <p:strVal val="visible"/>
                                      </p:to>
                                    </p:set>
                                    <p:animEffect transition="in" filter="box(in)">
                                      <p:cBhvr>
                                        <p:cTn id="27" dur="500"/>
                                        <p:tgtEl>
                                          <p:spTgt spid="1947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ox(in)">
                                      <p:cBhvr>
                                        <p:cTn id="32" dur="500"/>
                                        <p:tgtEl>
                                          <p:spTgt spid="19"/>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9466"/>
                                        </p:tgtEl>
                                        <p:attrNameLst>
                                          <p:attrName>style.visibility</p:attrName>
                                        </p:attrNameLst>
                                      </p:cBhvr>
                                      <p:to>
                                        <p:strVal val="visible"/>
                                      </p:to>
                                    </p:set>
                                    <p:animEffect transition="in" filter="box(in)">
                                      <p:cBhvr>
                                        <p:cTn id="35" dur="500"/>
                                        <p:tgtEl>
                                          <p:spTgt spid="19466"/>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9473"/>
                                        </p:tgtEl>
                                        <p:attrNameLst>
                                          <p:attrName>style.visibility</p:attrName>
                                        </p:attrNameLst>
                                      </p:cBhvr>
                                      <p:to>
                                        <p:strVal val="visible"/>
                                      </p:to>
                                    </p:set>
                                    <p:animEffect transition="in" filter="box(in)">
                                      <p:cBhvr>
                                        <p:cTn id="40" dur="500"/>
                                        <p:tgtEl>
                                          <p:spTgt spid="19473"/>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9474"/>
                                        </p:tgtEl>
                                        <p:attrNameLst>
                                          <p:attrName>style.visibility</p:attrName>
                                        </p:attrNameLst>
                                      </p:cBhvr>
                                      <p:to>
                                        <p:strVal val="visible"/>
                                      </p:to>
                                    </p:set>
                                    <p:animEffect transition="in" filter="blinds(horizontal)">
                                      <p:cBhvr>
                                        <p:cTn id="45" dur="500"/>
                                        <p:tgtEl>
                                          <p:spTgt spid="19474"/>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1" nodeType="clickEffect">
                                  <p:stCondLst>
                                    <p:cond delay="0"/>
                                  </p:stCondLst>
                                  <p:childTnLst>
                                    <p:set>
                                      <p:cBhvr>
                                        <p:cTn id="49" dur="1" fill="hold">
                                          <p:stCondLst>
                                            <p:cond delay="0"/>
                                          </p:stCondLst>
                                        </p:cTn>
                                        <p:tgtEl>
                                          <p:spTgt spid="19474"/>
                                        </p:tgtEl>
                                        <p:attrNameLst>
                                          <p:attrName>style.visibility</p:attrName>
                                        </p:attrNameLst>
                                      </p:cBhvr>
                                      <p:to>
                                        <p:strVal val="visible"/>
                                      </p:to>
                                    </p:set>
                                    <p:animEffect transition="in" filter="diamond(in)">
                                      <p:cBhvr>
                                        <p:cTn id="50" dur="2000"/>
                                        <p:tgtEl>
                                          <p:spTgt spid="19474"/>
                                        </p:tgtEl>
                                      </p:cBhvr>
                                    </p:animEffect>
                                  </p:childTnLst>
                                </p:cTn>
                              </p:par>
                              <p:par>
                                <p:cTn id="51" presetID="8" presetClass="entr" presetSubtype="16" fill="hold" grpId="0" nodeType="withEffect">
                                  <p:stCondLst>
                                    <p:cond delay="0"/>
                                  </p:stCondLst>
                                  <p:childTnLst>
                                    <p:set>
                                      <p:cBhvr>
                                        <p:cTn id="52" dur="1" fill="hold">
                                          <p:stCondLst>
                                            <p:cond delay="0"/>
                                          </p:stCondLst>
                                        </p:cTn>
                                        <p:tgtEl>
                                          <p:spTgt spid="19463"/>
                                        </p:tgtEl>
                                        <p:attrNameLst>
                                          <p:attrName>style.visibility</p:attrName>
                                        </p:attrNameLst>
                                      </p:cBhvr>
                                      <p:to>
                                        <p:strVal val="visible"/>
                                      </p:to>
                                    </p:set>
                                    <p:animEffect transition="in" filter="diamond(in)">
                                      <p:cBhvr>
                                        <p:cTn id="53" dur="2000"/>
                                        <p:tgtEl>
                                          <p:spTgt spid="19463"/>
                                        </p:tgtEl>
                                      </p:cBhvr>
                                    </p:animEffect>
                                  </p:childTnLst>
                                </p:cTn>
                              </p:par>
                              <p:par>
                                <p:cTn id="54" presetID="8" presetClass="entr" presetSubtype="16" fill="hold" grpId="0" nodeType="withEffect">
                                  <p:stCondLst>
                                    <p:cond delay="0"/>
                                  </p:stCondLst>
                                  <p:childTnLst>
                                    <p:set>
                                      <p:cBhvr>
                                        <p:cTn id="55" dur="1" fill="hold">
                                          <p:stCondLst>
                                            <p:cond delay="0"/>
                                          </p:stCondLst>
                                        </p:cTn>
                                        <p:tgtEl>
                                          <p:spTgt spid="19467"/>
                                        </p:tgtEl>
                                        <p:attrNameLst>
                                          <p:attrName>style.visibility</p:attrName>
                                        </p:attrNameLst>
                                      </p:cBhvr>
                                      <p:to>
                                        <p:strVal val="visible"/>
                                      </p:to>
                                    </p:set>
                                    <p:animEffect transition="in" filter="diamond(in)">
                                      <p:cBhvr>
                                        <p:cTn id="56" dur="2000"/>
                                        <p:tgtEl>
                                          <p:spTgt spid="19467"/>
                                        </p:tgtEl>
                                      </p:cBhvr>
                                    </p:animEffect>
                                  </p:childTnLst>
                                </p:cTn>
                              </p:par>
                              <p:par>
                                <p:cTn id="57" presetID="8" presetClass="entr" presetSubtype="16" fill="hold" grpId="0" nodeType="withEffect">
                                  <p:stCondLst>
                                    <p:cond delay="0"/>
                                  </p:stCondLst>
                                  <p:childTnLst>
                                    <p:set>
                                      <p:cBhvr>
                                        <p:cTn id="58" dur="1" fill="hold">
                                          <p:stCondLst>
                                            <p:cond delay="0"/>
                                          </p:stCondLst>
                                        </p:cTn>
                                        <p:tgtEl>
                                          <p:spTgt spid="19469"/>
                                        </p:tgtEl>
                                        <p:attrNameLst>
                                          <p:attrName>style.visibility</p:attrName>
                                        </p:attrNameLst>
                                      </p:cBhvr>
                                      <p:to>
                                        <p:strVal val="visible"/>
                                      </p:to>
                                    </p:set>
                                    <p:animEffect transition="in" filter="diamond(in)">
                                      <p:cBhvr>
                                        <p:cTn id="59" dur="2000"/>
                                        <p:tgtEl>
                                          <p:spTgt spid="19469"/>
                                        </p:tgtEl>
                                      </p:cBhvr>
                                    </p:animEffect>
                                  </p:childTnLst>
                                </p:cTn>
                              </p:par>
                              <p:par>
                                <p:cTn id="60" presetID="8" presetClass="entr" presetSubtype="16" fill="hold" grpId="0" nodeType="withEffect">
                                  <p:stCondLst>
                                    <p:cond delay="0"/>
                                  </p:stCondLst>
                                  <p:childTnLst>
                                    <p:set>
                                      <p:cBhvr>
                                        <p:cTn id="61" dur="1" fill="hold">
                                          <p:stCondLst>
                                            <p:cond delay="0"/>
                                          </p:stCondLst>
                                        </p:cTn>
                                        <p:tgtEl>
                                          <p:spTgt spid="19468"/>
                                        </p:tgtEl>
                                        <p:attrNameLst>
                                          <p:attrName>style.visibility</p:attrName>
                                        </p:attrNameLst>
                                      </p:cBhvr>
                                      <p:to>
                                        <p:strVal val="visible"/>
                                      </p:to>
                                    </p:set>
                                    <p:animEffect transition="in" filter="diamond(in)">
                                      <p:cBhvr>
                                        <p:cTn id="62" dur="2000"/>
                                        <p:tgtEl>
                                          <p:spTgt spid="1946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linds(horizont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9458"/>
                                        </p:tgtEl>
                                        <p:attrNameLst>
                                          <p:attrName>style.visibility</p:attrName>
                                        </p:attrNameLst>
                                      </p:cBhvr>
                                      <p:to>
                                        <p:strVal val="visible"/>
                                      </p:to>
                                    </p:set>
                                    <p:animEffect transition="in" filter="checkerboard(across)">
                                      <p:cBhvr>
                                        <p:cTn id="72" dur="500"/>
                                        <p:tgtEl>
                                          <p:spTgt spid="19458"/>
                                        </p:tgtEl>
                                      </p:cBhvr>
                                    </p:animEffect>
                                  </p:childTnLst>
                                </p:cTn>
                              </p:par>
                              <p:par>
                                <p:cTn id="73" presetID="5" presetClass="entr" presetSubtype="10" fill="hold" grpId="0" nodeType="withEffect">
                                  <p:stCondLst>
                                    <p:cond delay="0"/>
                                  </p:stCondLst>
                                  <p:childTnLst>
                                    <p:set>
                                      <p:cBhvr>
                                        <p:cTn id="74" dur="1" fill="hold">
                                          <p:stCondLst>
                                            <p:cond delay="0"/>
                                          </p:stCondLst>
                                        </p:cTn>
                                        <p:tgtEl>
                                          <p:spTgt spid="19461"/>
                                        </p:tgtEl>
                                        <p:attrNameLst>
                                          <p:attrName>style.visibility</p:attrName>
                                        </p:attrNameLst>
                                      </p:cBhvr>
                                      <p:to>
                                        <p:strVal val="visible"/>
                                      </p:to>
                                    </p:set>
                                    <p:animEffect transition="in" filter="checkerboard(across)">
                                      <p:cBhvr>
                                        <p:cTn id="75" dur="500"/>
                                        <p:tgtEl>
                                          <p:spTgt spid="19461"/>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19462"/>
                                        </p:tgtEl>
                                        <p:attrNameLst>
                                          <p:attrName>style.visibility</p:attrName>
                                        </p:attrNameLst>
                                      </p:cBhvr>
                                      <p:to>
                                        <p:strVal val="visible"/>
                                      </p:to>
                                    </p:set>
                                    <p:animEffect transition="in" filter="checkerboard(across)">
                                      <p:cBhvr>
                                        <p:cTn id="78" dur="500"/>
                                        <p:tgtEl>
                                          <p:spTgt spid="19462"/>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19460"/>
                                        </p:tgtEl>
                                        <p:attrNameLst>
                                          <p:attrName>style.visibility</p:attrName>
                                        </p:attrNameLst>
                                      </p:cBhvr>
                                      <p:to>
                                        <p:strVal val="visible"/>
                                      </p:to>
                                    </p:set>
                                    <p:animEffect transition="in" filter="checkerboard(across)">
                                      <p:cBhvr>
                                        <p:cTn id="81"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59" grpId="0"/>
      <p:bldP spid="19460" grpId="0" animBg="1"/>
      <p:bldP spid="19461" grpId="0" animBg="1"/>
      <p:bldP spid="19462" grpId="0" animBg="1"/>
      <p:bldP spid="19463" grpId="0" animBg="1"/>
      <p:bldP spid="19466" grpId="0" animBg="1"/>
      <p:bldP spid="19467" grpId="0" animBg="1"/>
      <p:bldP spid="19468" grpId="0" animBg="1"/>
      <p:bldP spid="19469" grpId="0" animBg="1"/>
      <p:bldP spid="19470" grpId="0"/>
      <p:bldP spid="19473" grpId="0"/>
      <p:bldP spid="19474" grpId="0"/>
      <p:bldP spid="19474" grpId="1"/>
      <p:bldP spid="19" grpId="0"/>
      <p:bldP spid="20" grpId="0" animBg="1"/>
      <p:bldP spid="21"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0" y="117475"/>
            <a:ext cx="8058150" cy="7232650"/>
          </a:xfrm>
          <a:prstGeom prst="rect">
            <a:avLst/>
          </a:prstGeom>
          <a:noFill/>
          <a:ln w="9525">
            <a:noFill/>
            <a:miter lim="800000"/>
            <a:headEnd/>
            <a:tailEnd/>
          </a:ln>
        </p:spPr>
        <p:txBody>
          <a:bodyPr>
            <a:spAutoFit/>
          </a:bodyPr>
          <a:lstStyle/>
          <a:p>
            <a:pPr algn="r"/>
            <a:r>
              <a:rPr lang="fa-IR" b="1" dirty="0">
                <a:solidFill>
                  <a:srgbClr val="FF0000"/>
                </a:solidFill>
              </a:rPr>
              <a:t>رمزگذاری در قالب</a:t>
            </a:r>
            <a:r>
              <a:rPr lang="fa-IR" dirty="0"/>
              <a:t>:</a:t>
            </a:r>
          </a:p>
          <a:p>
            <a:pPr algn="r"/>
            <a:r>
              <a:rPr lang="fa-IR" dirty="0">
                <a:hlinkClick r:id="rId2" action="ppaction://hlinksldjump"/>
              </a:rPr>
              <a:t>کلمات</a:t>
            </a:r>
            <a:endParaRPr lang="fa-IR" dirty="0"/>
          </a:p>
          <a:p>
            <a:pPr algn="r"/>
            <a:r>
              <a:rPr lang="fa-IR" dirty="0"/>
              <a:t>لحن</a:t>
            </a:r>
          </a:p>
          <a:p>
            <a:pPr algn="r"/>
            <a:r>
              <a:rPr lang="fa-IR" dirty="0"/>
              <a:t>زبان بدن</a:t>
            </a:r>
          </a:p>
          <a:p>
            <a:pPr algn="r"/>
            <a:endParaRPr lang="fa-IR" sz="4400" i="1" dirty="0">
              <a:latin typeface="Titr" pitchFamily="2" charset="-78"/>
            </a:endParaRPr>
          </a:p>
          <a:p>
            <a:pPr algn="r"/>
            <a:r>
              <a:rPr lang="fa-IR" sz="4400" i="1" dirty="0">
                <a:latin typeface="Titr" pitchFamily="2" charset="-78"/>
              </a:rPr>
              <a:t>حالت چهره</a:t>
            </a:r>
          </a:p>
          <a:p>
            <a:pPr algn="r"/>
            <a:r>
              <a:rPr lang="fa-IR" sz="4400" i="1" dirty="0">
                <a:latin typeface="Titr" pitchFamily="2" charset="-78"/>
              </a:rPr>
              <a:t>حرکات</a:t>
            </a:r>
          </a:p>
          <a:p>
            <a:pPr algn="r"/>
            <a:r>
              <a:rPr lang="fa-IR" sz="4400" i="1" dirty="0">
                <a:latin typeface="Titr" pitchFamily="2" charset="-78"/>
              </a:rPr>
              <a:t>ژست</a:t>
            </a:r>
          </a:p>
          <a:p>
            <a:pPr algn="r"/>
            <a:endParaRPr lang="fa-IR" dirty="0"/>
          </a:p>
          <a:p>
            <a:pPr algn="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a:hlinkClick r:id="" action="ppaction://hlinkshowjump?jump=previousslide"/>
          </p:cNvPr>
          <p:cNvSpPr txBox="1">
            <a:spLocks noChangeArrowheads="1"/>
          </p:cNvSpPr>
          <p:nvPr/>
        </p:nvSpPr>
        <p:spPr bwMode="auto">
          <a:xfrm>
            <a:off x="1143000" y="928688"/>
            <a:ext cx="7192963" cy="4616450"/>
          </a:xfrm>
          <a:prstGeom prst="rect">
            <a:avLst/>
          </a:prstGeom>
          <a:noFill/>
          <a:ln w="9525">
            <a:noFill/>
            <a:miter lim="800000"/>
            <a:headEnd/>
            <a:tailEnd/>
          </a:ln>
        </p:spPr>
        <p:txBody>
          <a:bodyPr>
            <a:spAutoFit/>
          </a:bodyPr>
          <a:lstStyle/>
          <a:p>
            <a:pPr algn="r" rtl="1"/>
            <a:r>
              <a:rPr lang="fa-IR" sz="5400" b="1" dirty="0"/>
              <a:t>انگیزه </a:t>
            </a:r>
            <a:r>
              <a:rPr lang="fa-IR" sz="5400" b="1" dirty="0">
                <a:hlinkClick r:id="rId2" action="ppaction://hlinksldjump"/>
              </a:rPr>
              <a:t>ارتباط</a:t>
            </a:r>
            <a:r>
              <a:rPr lang="fa-IR" dirty="0"/>
              <a:t>:</a:t>
            </a:r>
          </a:p>
          <a:p>
            <a:pPr algn="r" rtl="1"/>
            <a:endParaRPr lang="fa-IR" dirty="0"/>
          </a:p>
          <a:p>
            <a:pPr algn="r" rtl="1"/>
            <a:r>
              <a:rPr lang="fa-IR" dirty="0"/>
              <a:t>سطح </a:t>
            </a:r>
            <a:r>
              <a:rPr lang="fa-IR" dirty="0" smtClean="0"/>
              <a:t>کلان (نیت و انگیزه)</a:t>
            </a:r>
            <a:endParaRPr lang="fa-IR" dirty="0"/>
          </a:p>
          <a:p>
            <a:pPr algn="r" rtl="1"/>
            <a:endParaRPr lang="fa-IR" dirty="0"/>
          </a:p>
          <a:p>
            <a:pPr algn="r" rtl="1"/>
            <a:r>
              <a:rPr lang="fa-IR" dirty="0"/>
              <a:t>سطح </a:t>
            </a:r>
            <a:r>
              <a:rPr lang="fa-IR" dirty="0" smtClean="0"/>
              <a:t>خرد (عمل و رفتار)</a:t>
            </a:r>
            <a:endParaRPr lang="fa-IR" dirty="0"/>
          </a:p>
          <a:p>
            <a:pPr algn="r" rt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51827F-235A-4195-8A26-DA24FCBEE3D6}"/>
              </a:ext>
            </a:extLst>
          </p:cNvPr>
          <p:cNvSpPr>
            <a:spLocks noGrp="1"/>
          </p:cNvSpPr>
          <p:nvPr>
            <p:ph type="title"/>
          </p:nvPr>
        </p:nvSpPr>
        <p:spPr>
          <a:xfrm>
            <a:off x="228600" y="228600"/>
            <a:ext cx="8686800" cy="1143000"/>
          </a:xfrm>
          <a:solidFill>
            <a:schemeClr val="tx2">
              <a:lumMod val="20000"/>
              <a:lumOff val="80000"/>
            </a:schemeClr>
          </a:solidFill>
        </p:spPr>
        <p:txBody>
          <a:bodyPr/>
          <a:lstStyle/>
          <a:p>
            <a:pPr rtl="1">
              <a:defRPr/>
            </a:pPr>
            <a:r>
              <a:rPr lang="fa-IR" sz="5400" b="1" dirty="0">
                <a:effectLst>
                  <a:outerShdw blurRad="38100" dist="38100" dir="2700000" algn="tl">
                    <a:srgbClr val="000000">
                      <a:alpha val="43137"/>
                    </a:srgbClr>
                  </a:outerShdw>
                </a:effectLst>
                <a:cs typeface="B Mitra" pitchFamily="2" charset="-78"/>
              </a:rPr>
              <a:t> </a:t>
            </a:r>
            <a:br>
              <a:rPr lang="fa-IR" sz="5400" b="1" dirty="0">
                <a:effectLst>
                  <a:outerShdw blurRad="38100" dist="38100" dir="2700000" algn="tl">
                    <a:srgbClr val="000000">
                      <a:alpha val="43137"/>
                    </a:srgbClr>
                  </a:outerShdw>
                </a:effectLst>
                <a:cs typeface="B Mitra" pitchFamily="2" charset="-78"/>
              </a:rPr>
            </a:br>
            <a:r>
              <a:rPr lang="fa-IR" sz="5400" b="1" dirty="0">
                <a:effectLst>
                  <a:outerShdw blurRad="38100" dist="38100" dir="2700000" algn="tl">
                    <a:srgbClr val="000000">
                      <a:alpha val="43137"/>
                    </a:srgbClr>
                  </a:outerShdw>
                </a:effectLst>
                <a:cs typeface="B Mitra" pitchFamily="2" charset="-78"/>
              </a:rPr>
              <a:t>آماده سازی پیام</a:t>
            </a:r>
            <a:r>
              <a:rPr lang="fa-IR" sz="5400" b="1" dirty="0">
                <a:solidFill>
                  <a:schemeClr val="bg2">
                    <a:lumMod val="25000"/>
                    <a:lumOff val="75000"/>
                  </a:schemeClr>
                </a:solidFill>
                <a:effectLst>
                  <a:outerShdw blurRad="38100" dist="38100" dir="2700000" algn="tl">
                    <a:srgbClr val="000000">
                      <a:alpha val="43137"/>
                    </a:srgbClr>
                  </a:outerShdw>
                </a:effectLst>
                <a:cs typeface="B Mitra" pitchFamily="2" charset="-78"/>
              </a:rPr>
              <a:t/>
            </a:r>
            <a:br>
              <a:rPr lang="fa-IR" sz="5400" b="1" dirty="0">
                <a:solidFill>
                  <a:schemeClr val="bg2">
                    <a:lumMod val="25000"/>
                    <a:lumOff val="75000"/>
                  </a:schemeClr>
                </a:solidFill>
                <a:effectLst>
                  <a:outerShdw blurRad="38100" dist="38100" dir="2700000" algn="tl">
                    <a:srgbClr val="000000">
                      <a:alpha val="43137"/>
                    </a:srgbClr>
                  </a:outerShdw>
                </a:effectLst>
                <a:cs typeface="B Mitra" pitchFamily="2" charset="-78"/>
              </a:rPr>
            </a:br>
            <a:endParaRPr lang="fa-IR" sz="5400" b="1" dirty="0">
              <a:effectLst>
                <a:outerShdw blurRad="38100" dist="38100" dir="2700000" algn="tl">
                  <a:srgbClr val="000000">
                    <a:alpha val="43137"/>
                  </a:srgbClr>
                </a:outerShdw>
              </a:effectLst>
              <a:cs typeface="B Mitra" pitchFamily="2" charset="-78"/>
            </a:endParaRPr>
          </a:p>
        </p:txBody>
      </p:sp>
      <p:sp>
        <p:nvSpPr>
          <p:cNvPr id="3" name="Content Placeholder 2">
            <a:extLst>
              <a:ext uri="{FF2B5EF4-FFF2-40B4-BE49-F238E27FC236}">
                <a16:creationId xmlns="" xmlns:a16="http://schemas.microsoft.com/office/drawing/2014/main" id="{2C1B61CA-9112-442A-BC66-FAF20A971FE5}"/>
              </a:ext>
            </a:extLst>
          </p:cNvPr>
          <p:cNvSpPr>
            <a:spLocks noGrp="1"/>
          </p:cNvSpPr>
          <p:nvPr>
            <p:ph idx="1"/>
          </p:nvPr>
        </p:nvSpPr>
        <p:spPr>
          <a:xfrm>
            <a:off x="152400" y="1752600"/>
            <a:ext cx="8839200" cy="4419600"/>
          </a:xfrm>
        </p:spPr>
        <p:txBody>
          <a:bodyPr/>
          <a:lstStyle/>
          <a:p>
            <a:pPr marL="0" indent="0" algn="ctr" rtl="1">
              <a:buFontTx/>
              <a:buNone/>
              <a:defRPr/>
            </a:pPr>
            <a:r>
              <a:rPr lang="fa-IR" sz="3600" b="1" dirty="0">
                <a:cs typeface="B Mitra" pitchFamily="2" charset="-78"/>
              </a:rPr>
              <a:t>برای انتقال </a:t>
            </a:r>
            <a:r>
              <a:rPr lang="fa-IR" b="1" dirty="0">
                <a:cs typeface="B Mitra" pitchFamily="2" charset="-78"/>
              </a:rPr>
              <a:t>پیام کامل و داشتن گفتگوی مطلوب تر، سه نوع آگاهی کمک کننده است: </a:t>
            </a:r>
          </a:p>
          <a:p>
            <a:pPr algn="r" rtl="1">
              <a:buFontTx/>
              <a:buBlip>
                <a:blip r:embed="rId2"/>
              </a:buBlip>
              <a:defRPr/>
            </a:pPr>
            <a:r>
              <a:rPr lang="fa-IR" sz="4400" b="1" dirty="0">
                <a:cs typeface="B Mitra" pitchFamily="2" charset="-78"/>
              </a:rPr>
              <a:t>   آگاهی به خود</a:t>
            </a:r>
          </a:p>
          <a:p>
            <a:pPr algn="r" rtl="1">
              <a:buFontTx/>
              <a:buBlip>
                <a:blip r:embed="rId2"/>
              </a:buBlip>
              <a:defRPr/>
            </a:pPr>
            <a:r>
              <a:rPr lang="fa-IR" sz="4400" b="1" dirty="0">
                <a:cs typeface="B Mitra" pitchFamily="2" charset="-78"/>
              </a:rPr>
              <a:t>   آگاهی از فرد مقابل</a:t>
            </a:r>
          </a:p>
          <a:p>
            <a:pPr algn="r" rtl="1">
              <a:buFontTx/>
              <a:buBlip>
                <a:blip r:embed="rId2"/>
              </a:buBlip>
              <a:defRPr/>
            </a:pPr>
            <a:r>
              <a:rPr lang="fa-IR" sz="4400" b="1" dirty="0">
                <a:cs typeface="B Mitra" pitchFamily="2" charset="-78"/>
              </a:rPr>
              <a:t>   آگاهی مکانی</a:t>
            </a:r>
          </a:p>
          <a:p>
            <a:pPr algn="r" rtl="1">
              <a:buFontTx/>
              <a:buNone/>
              <a:defRPr/>
            </a:pPr>
            <a:endParaRPr lang="fa-IR" sz="1100" b="1" dirty="0">
              <a:cs typeface="B Mitra" pitchFamily="2" charset="-78"/>
            </a:endParaRPr>
          </a:p>
        </p:txBody>
      </p:sp>
      <p:pic>
        <p:nvPicPr>
          <p:cNvPr id="22532" name="Picture 4" descr="C:\Documents and Settings\Janice\Local Settings\Temporary Internet Files\Content.IE5\NPFA65D9\MC900104788[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4724400"/>
            <a:ext cx="3024188" cy="180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248067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0B915D-CB27-45B3-9D28-2C24C9CACA55}"/>
              </a:ext>
            </a:extLst>
          </p:cNvPr>
          <p:cNvSpPr>
            <a:spLocks noGrp="1"/>
          </p:cNvSpPr>
          <p:nvPr>
            <p:ph type="title"/>
          </p:nvPr>
        </p:nvSpPr>
        <p:spPr>
          <a:xfrm>
            <a:off x="228600" y="228600"/>
            <a:ext cx="8686800" cy="1447800"/>
          </a:xfrm>
          <a:solidFill>
            <a:schemeClr val="tx2">
              <a:lumMod val="20000"/>
              <a:lumOff val="80000"/>
            </a:schemeClr>
          </a:solidFill>
        </p:spPr>
        <p:txBody>
          <a:bodyPr/>
          <a:lstStyle/>
          <a:p>
            <a:pPr rtl="1">
              <a:defRPr/>
            </a:pPr>
            <a:r>
              <a:rPr lang="fa-IR" sz="6000" b="1" dirty="0">
                <a:cs typeface="B Mitra" pitchFamily="2" charset="-78"/>
              </a:rPr>
              <a:t> </a:t>
            </a:r>
            <a:br>
              <a:rPr lang="fa-IR" sz="6000" b="1" dirty="0">
                <a:cs typeface="B Mitra" pitchFamily="2" charset="-78"/>
              </a:rPr>
            </a:br>
            <a:r>
              <a:rPr lang="fa-IR" sz="6000" b="1" dirty="0">
                <a:cs typeface="B Mitra" pitchFamily="2" charset="-78"/>
              </a:rPr>
              <a:t>آماده سازی پیام</a:t>
            </a:r>
            <a:r>
              <a:rPr lang="fa-IR" sz="6000" b="1" baseline="30000" dirty="0">
                <a:cs typeface="B Mitra" pitchFamily="2" charset="-78"/>
              </a:rPr>
              <a:t/>
            </a:r>
            <a:br>
              <a:rPr lang="fa-IR" sz="6000" b="1" baseline="30000" dirty="0">
                <a:cs typeface="B Mitra" pitchFamily="2" charset="-78"/>
              </a:rPr>
            </a:br>
            <a:r>
              <a:rPr lang="fa-IR" b="1" dirty="0">
                <a:solidFill>
                  <a:srgbClr val="FF0000"/>
                </a:solidFill>
                <a:effectLst>
                  <a:outerShdw blurRad="38100" dist="38100" dir="2700000" algn="tl">
                    <a:srgbClr val="000000">
                      <a:alpha val="43137"/>
                    </a:srgbClr>
                  </a:outerShdw>
                </a:effectLst>
                <a:cs typeface="B Mitra" pitchFamily="2" charset="-78"/>
              </a:rPr>
              <a:t>آگاهی به خود</a:t>
            </a:r>
            <a:r>
              <a:rPr lang="fa-IR" sz="6000" b="1" dirty="0">
                <a:solidFill>
                  <a:schemeClr val="bg2">
                    <a:lumMod val="25000"/>
                    <a:lumOff val="75000"/>
                  </a:schemeClr>
                </a:solidFill>
                <a:effectLst>
                  <a:outerShdw blurRad="38100" dist="38100" dir="2700000" algn="tl">
                    <a:srgbClr val="000000">
                      <a:alpha val="43137"/>
                    </a:srgbClr>
                  </a:outerShdw>
                </a:effectLst>
                <a:cs typeface="B Mitra" pitchFamily="2" charset="-78"/>
              </a:rPr>
              <a:t/>
            </a:r>
            <a:br>
              <a:rPr lang="fa-IR" sz="6000" b="1" dirty="0">
                <a:solidFill>
                  <a:schemeClr val="bg2">
                    <a:lumMod val="25000"/>
                    <a:lumOff val="75000"/>
                  </a:schemeClr>
                </a:solidFill>
                <a:effectLst>
                  <a:outerShdw blurRad="38100" dist="38100" dir="2700000" algn="tl">
                    <a:srgbClr val="000000">
                      <a:alpha val="43137"/>
                    </a:srgbClr>
                  </a:outerShdw>
                </a:effectLst>
                <a:cs typeface="B Mitra" pitchFamily="2" charset="-78"/>
              </a:rPr>
            </a:br>
            <a:endParaRPr lang="fa-IR" sz="6000" b="1" dirty="0">
              <a:cs typeface="B Mitra" pitchFamily="2" charset="-78"/>
            </a:endParaRPr>
          </a:p>
        </p:txBody>
      </p:sp>
      <p:sp>
        <p:nvSpPr>
          <p:cNvPr id="18435" name="Content Placeholder 2">
            <a:extLst>
              <a:ext uri="{FF2B5EF4-FFF2-40B4-BE49-F238E27FC236}">
                <a16:creationId xmlns="" xmlns:a16="http://schemas.microsoft.com/office/drawing/2014/main" id="{1F18E982-986D-4AA7-B91A-D163A100B270}"/>
              </a:ext>
            </a:extLst>
          </p:cNvPr>
          <p:cNvSpPr>
            <a:spLocks noGrp="1"/>
          </p:cNvSpPr>
          <p:nvPr>
            <p:ph idx="1"/>
          </p:nvPr>
        </p:nvSpPr>
        <p:spPr>
          <a:xfrm>
            <a:off x="152400" y="1752600"/>
            <a:ext cx="8839200" cy="4419600"/>
          </a:xfrm>
        </p:spPr>
        <p:txBody>
          <a:bodyPr/>
          <a:lstStyle/>
          <a:p>
            <a:pPr algn="r" rtl="1">
              <a:buFont typeface="Wingdings" pitchFamily="2" charset="2"/>
              <a:buChar char="ü"/>
              <a:defRPr/>
            </a:pPr>
            <a:r>
              <a:rPr lang="fa-IR" sz="4000" dirty="0">
                <a:cs typeface="B Mitra" pitchFamily="2" charset="-78"/>
              </a:rPr>
              <a:t>  بررسی تجربه درونی خود برای اینکه مطمئن شوید پیام های کاملی می دهید.</a:t>
            </a:r>
          </a:p>
          <a:p>
            <a:pPr marL="0" indent="0" algn="r" rtl="1">
              <a:buFontTx/>
              <a:buNone/>
              <a:defRPr/>
            </a:pPr>
            <a:endParaRPr lang="fa-IR" sz="4000" dirty="0">
              <a:cs typeface="B Mitra" pitchFamily="2" charset="-78"/>
            </a:endParaRPr>
          </a:p>
          <a:p>
            <a:pPr algn="r" rtl="1">
              <a:buFont typeface="Wingdings" pitchFamily="2" charset="2"/>
              <a:buChar char="ü"/>
              <a:defRPr/>
            </a:pPr>
            <a:r>
              <a:rPr lang="fa-IR" sz="4000" dirty="0">
                <a:cs typeface="B Mitra" pitchFamily="2" charset="-78"/>
              </a:rPr>
              <a:t>  نیازمند مرور ذهنی است </a:t>
            </a:r>
          </a:p>
          <a:p>
            <a:pPr marL="0" indent="0" algn="r" rtl="1">
              <a:buFontTx/>
              <a:buNone/>
              <a:defRPr/>
            </a:pPr>
            <a:endParaRPr lang="fa-IR" sz="1800" dirty="0">
              <a:cs typeface="B Mitra" pitchFamily="2" charset="-78"/>
            </a:endParaRPr>
          </a:p>
          <a:p>
            <a:pPr marL="0" indent="0" algn="r" rtl="1">
              <a:buFontTx/>
              <a:buNone/>
              <a:defRPr/>
            </a:pPr>
            <a:r>
              <a:rPr lang="fa-IR" sz="4000" dirty="0">
                <a:cs typeface="B Mitra" pitchFamily="2" charset="-78"/>
              </a:rPr>
              <a:t>     (که همه بخش های پیام شفاف و مجزا باشد).</a:t>
            </a:r>
          </a:p>
          <a:p>
            <a:pPr algn="r" rtl="1">
              <a:buFont typeface="Wingdings" pitchFamily="2" charset="2"/>
              <a:buChar char="ü"/>
              <a:defRPr/>
            </a:pPr>
            <a:endParaRPr lang="fa-IR" sz="4000" dirty="0">
              <a:cs typeface="B Mitra" pitchFamily="2" charset="-78"/>
            </a:endParaRPr>
          </a:p>
          <a:p>
            <a:pPr algn="r" rtl="1">
              <a:buFont typeface="Wingdings" pitchFamily="2" charset="2"/>
              <a:buChar char="ü"/>
              <a:defRPr/>
            </a:pPr>
            <a:endParaRPr lang="fa-IR" sz="4000" dirty="0">
              <a:cs typeface="B Mitra" pitchFamily="2" charset="-78"/>
            </a:endParaRPr>
          </a:p>
          <a:p>
            <a:pPr algn="r" rtl="1">
              <a:buFont typeface="Wingdings" pitchFamily="2" charset="2"/>
              <a:buChar char="ü"/>
              <a:defRPr/>
            </a:pPr>
            <a:endParaRPr lang="fa-IR" sz="4000" dirty="0">
              <a:solidFill>
                <a:srgbClr val="33CC33"/>
              </a:solidFill>
              <a:cs typeface="B Mitra" pitchFamily="2" charset="-78"/>
            </a:endParaRPr>
          </a:p>
        </p:txBody>
      </p:sp>
      <p:pic>
        <p:nvPicPr>
          <p:cNvPr id="23556" name="Picture 4" descr="vsh0039l"/>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2690813"/>
            <a:ext cx="3657600" cy="2060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583706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11EE6B-A8C5-41E6-8125-03D38237FBED}"/>
              </a:ext>
            </a:extLst>
          </p:cNvPr>
          <p:cNvSpPr>
            <a:spLocks noGrp="1"/>
          </p:cNvSpPr>
          <p:nvPr>
            <p:ph type="title"/>
          </p:nvPr>
        </p:nvSpPr>
        <p:spPr>
          <a:xfrm>
            <a:off x="228600" y="228600"/>
            <a:ext cx="8686800" cy="1524000"/>
          </a:xfrm>
          <a:solidFill>
            <a:schemeClr val="tx2">
              <a:lumMod val="20000"/>
              <a:lumOff val="80000"/>
            </a:schemeClr>
          </a:solidFill>
        </p:spPr>
        <p:txBody>
          <a:bodyPr/>
          <a:lstStyle/>
          <a:p>
            <a:pPr rtl="1">
              <a:defRPr/>
            </a:pPr>
            <a:r>
              <a:rPr lang="fa-IR" sz="6000" b="1" dirty="0">
                <a:cs typeface="B Mitra" pitchFamily="2" charset="-78"/>
              </a:rPr>
              <a:t> </a:t>
            </a:r>
            <a:br>
              <a:rPr lang="fa-IR" sz="6000" b="1" dirty="0">
                <a:cs typeface="B Mitra" pitchFamily="2" charset="-78"/>
              </a:rPr>
            </a:br>
            <a:r>
              <a:rPr lang="fa-IR" sz="6000" b="1" dirty="0">
                <a:cs typeface="B Mitra" pitchFamily="2" charset="-78"/>
              </a:rPr>
              <a:t>آماده سازی پیام</a:t>
            </a:r>
            <a:r>
              <a:rPr lang="fa-IR" sz="6000" b="1" baseline="30000" dirty="0">
                <a:cs typeface="B Mitra" pitchFamily="2" charset="-78"/>
              </a:rPr>
              <a:t/>
            </a:r>
            <a:br>
              <a:rPr lang="fa-IR" sz="6000" b="1" baseline="30000" dirty="0">
                <a:cs typeface="B Mitra" pitchFamily="2" charset="-78"/>
              </a:rPr>
            </a:br>
            <a:r>
              <a:rPr lang="fa-IR" b="1" dirty="0">
                <a:solidFill>
                  <a:srgbClr val="FF0000"/>
                </a:solidFill>
                <a:effectLst>
                  <a:outerShdw blurRad="38100" dist="38100" dir="2700000" algn="tl">
                    <a:srgbClr val="000000">
                      <a:alpha val="43137"/>
                    </a:srgbClr>
                  </a:outerShdw>
                </a:effectLst>
                <a:cs typeface="B Mitra" pitchFamily="2" charset="-78"/>
              </a:rPr>
              <a:t>آگاهی از فرد مقابل</a:t>
            </a:r>
            <a:r>
              <a:rPr lang="fa-IR" sz="6000" b="1" dirty="0">
                <a:solidFill>
                  <a:schemeClr val="bg2">
                    <a:lumMod val="25000"/>
                    <a:lumOff val="75000"/>
                  </a:schemeClr>
                </a:solidFill>
                <a:effectLst>
                  <a:outerShdw blurRad="38100" dist="38100" dir="2700000" algn="tl">
                    <a:srgbClr val="000000">
                      <a:alpha val="43137"/>
                    </a:srgbClr>
                  </a:outerShdw>
                </a:effectLst>
                <a:cs typeface="B Mitra" pitchFamily="2" charset="-78"/>
              </a:rPr>
              <a:t/>
            </a:r>
            <a:br>
              <a:rPr lang="fa-IR" sz="6000" b="1" dirty="0">
                <a:solidFill>
                  <a:schemeClr val="bg2">
                    <a:lumMod val="25000"/>
                    <a:lumOff val="75000"/>
                  </a:schemeClr>
                </a:solidFill>
                <a:effectLst>
                  <a:outerShdw blurRad="38100" dist="38100" dir="2700000" algn="tl">
                    <a:srgbClr val="000000">
                      <a:alpha val="43137"/>
                    </a:srgbClr>
                  </a:outerShdw>
                </a:effectLst>
                <a:cs typeface="B Mitra" pitchFamily="2" charset="-78"/>
              </a:rPr>
            </a:br>
            <a:endParaRPr lang="fa-IR" sz="6000" b="1" dirty="0">
              <a:cs typeface="B Mitra" pitchFamily="2" charset="-78"/>
            </a:endParaRPr>
          </a:p>
        </p:txBody>
      </p:sp>
      <p:sp>
        <p:nvSpPr>
          <p:cNvPr id="24579" name="Content Placeholder 2"/>
          <p:cNvSpPr>
            <a:spLocks noGrp="1" noChangeArrowheads="1"/>
          </p:cNvSpPr>
          <p:nvPr>
            <p:ph idx="1"/>
          </p:nvPr>
        </p:nvSpPr>
        <p:spPr>
          <a:xfrm>
            <a:off x="76200" y="1988840"/>
            <a:ext cx="8839200" cy="4419600"/>
          </a:xfrm>
        </p:spPr>
        <p:txBody>
          <a:bodyPr/>
          <a:lstStyle/>
          <a:p>
            <a:pPr algn="r" rtl="1">
              <a:buFontTx/>
              <a:buNone/>
            </a:pPr>
            <a:r>
              <a:rPr lang="fa-IR" altLang="en-US" b="1" dirty="0" smtClean="0">
                <a:cs typeface="B Mitra" panose="00000400000000000000" pitchFamily="2" charset="-78"/>
              </a:rPr>
              <a:t>قبل از هر پیام مهمی که می خواهید به فرد مقابل بدهید تا حدی او را مورد تجزیه و تحلیل قرار دهید.</a:t>
            </a:r>
          </a:p>
          <a:p>
            <a:pPr algn="r" rtl="1">
              <a:buFontTx/>
              <a:buNone/>
            </a:pPr>
            <a:endParaRPr lang="fa-IR" altLang="en-US" b="1" dirty="0" smtClean="0">
              <a:cs typeface="B Mitra" panose="00000400000000000000" pitchFamily="2" charset="-78"/>
            </a:endParaRPr>
          </a:p>
          <a:p>
            <a:pPr algn="r" rtl="1">
              <a:buFontTx/>
              <a:buNone/>
            </a:pPr>
            <a:r>
              <a:rPr lang="fa-IR" altLang="en-US" b="1" dirty="0" smtClean="0">
                <a:cs typeface="B Mitra" panose="00000400000000000000" pitchFamily="2" charset="-78"/>
              </a:rPr>
              <a:t>آگاهی به معنای این است که در حال صحبت با فرد مقابل، به پاسخ های او نیز توجه کنید.</a:t>
            </a:r>
          </a:p>
          <a:p>
            <a:pPr algn="r" rtl="1">
              <a:buFontTx/>
              <a:buBlip>
                <a:blip r:embed="rId2"/>
              </a:buBlip>
            </a:pPr>
            <a:r>
              <a:rPr lang="fa-IR" altLang="en-US" b="1" dirty="0" smtClean="0">
                <a:cs typeface="B Mitra" panose="00000400000000000000" pitchFamily="2" charset="-78"/>
              </a:rPr>
              <a:t> توجه به حالت چهره، تماس چشمی و زبان بدن.</a:t>
            </a:r>
          </a:p>
          <a:p>
            <a:pPr algn="r" rtl="1">
              <a:buFontTx/>
              <a:buBlip>
                <a:blip r:embed="rId2"/>
              </a:buBlip>
            </a:pPr>
            <a:r>
              <a:rPr lang="fa-IR" altLang="en-US" b="1" dirty="0" smtClean="0">
                <a:cs typeface="B Mitra" panose="00000400000000000000" pitchFamily="2" charset="-78"/>
              </a:rPr>
              <a:t> آیا فرد مقابل از شما سوال می پرسد، بازخورد می دهد یا بی توجه است؟</a:t>
            </a:r>
          </a:p>
          <a:p>
            <a:pPr algn="r" rtl="1">
              <a:buFontTx/>
              <a:buNone/>
            </a:pPr>
            <a:endParaRPr lang="fa-IR" altLang="en-US" b="1" dirty="0" smtClean="0">
              <a:cs typeface="B Mitra" panose="00000400000000000000" pitchFamily="2" charset="-78"/>
            </a:endParaRPr>
          </a:p>
        </p:txBody>
      </p:sp>
    </p:spTree>
    <p:extLst>
      <p:ext uri="{BB962C8B-B14F-4D97-AF65-F5344CB8AC3E}">
        <p14:creationId xmlns="" xmlns:p14="http://schemas.microsoft.com/office/powerpoint/2010/main" val="2569206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4819DB-016A-4D5B-97A8-A4C05CBA0C84}"/>
              </a:ext>
            </a:extLst>
          </p:cNvPr>
          <p:cNvSpPr>
            <a:spLocks noGrp="1"/>
          </p:cNvSpPr>
          <p:nvPr>
            <p:ph type="title"/>
          </p:nvPr>
        </p:nvSpPr>
        <p:spPr>
          <a:xfrm>
            <a:off x="228600" y="228600"/>
            <a:ext cx="8686800" cy="1371600"/>
          </a:xfrm>
          <a:solidFill>
            <a:schemeClr val="tx2">
              <a:lumMod val="20000"/>
              <a:lumOff val="80000"/>
            </a:schemeClr>
          </a:solidFill>
        </p:spPr>
        <p:txBody>
          <a:bodyPr/>
          <a:lstStyle/>
          <a:p>
            <a:pPr rtl="1">
              <a:defRPr/>
            </a:pPr>
            <a:r>
              <a:rPr lang="fa-IR" sz="6000" b="1" dirty="0">
                <a:cs typeface="B Mitra" pitchFamily="2" charset="-78"/>
              </a:rPr>
              <a:t> </a:t>
            </a:r>
            <a:br>
              <a:rPr lang="fa-IR" sz="6000" b="1" dirty="0">
                <a:cs typeface="B Mitra" pitchFamily="2" charset="-78"/>
              </a:rPr>
            </a:br>
            <a:r>
              <a:rPr lang="fa-IR" sz="6000" b="1" dirty="0">
                <a:cs typeface="B Mitra" pitchFamily="2" charset="-78"/>
              </a:rPr>
              <a:t>آماده سازی پیام</a:t>
            </a:r>
            <a:r>
              <a:rPr lang="fa-IR" sz="6000" b="1" baseline="30000" dirty="0">
                <a:cs typeface="B Mitra" pitchFamily="2" charset="-78"/>
              </a:rPr>
              <a:t/>
            </a:r>
            <a:br>
              <a:rPr lang="fa-IR" sz="6000" b="1" baseline="30000" dirty="0">
                <a:cs typeface="B Mitra" pitchFamily="2" charset="-78"/>
              </a:rPr>
            </a:br>
            <a:r>
              <a:rPr lang="fa-IR" b="1" dirty="0">
                <a:solidFill>
                  <a:srgbClr val="FF0000"/>
                </a:solidFill>
                <a:effectLst>
                  <a:outerShdw blurRad="38100" dist="38100" dir="2700000" algn="tl">
                    <a:srgbClr val="000000">
                      <a:alpha val="43137"/>
                    </a:srgbClr>
                  </a:outerShdw>
                </a:effectLst>
                <a:cs typeface="B Mitra" pitchFamily="2" charset="-78"/>
              </a:rPr>
              <a:t>آگاهی مکانی</a:t>
            </a:r>
            <a:r>
              <a:rPr lang="fa-IR" sz="6000" b="1" dirty="0">
                <a:solidFill>
                  <a:srgbClr val="FF0000"/>
                </a:solidFill>
                <a:effectLst>
                  <a:outerShdw blurRad="38100" dist="38100" dir="2700000" algn="tl">
                    <a:srgbClr val="000000">
                      <a:alpha val="43137"/>
                    </a:srgbClr>
                  </a:outerShdw>
                </a:effectLst>
                <a:cs typeface="B Mitra" pitchFamily="2" charset="-78"/>
              </a:rPr>
              <a:t/>
            </a:r>
            <a:br>
              <a:rPr lang="fa-IR" sz="6000" b="1" dirty="0">
                <a:solidFill>
                  <a:srgbClr val="FF0000"/>
                </a:solidFill>
                <a:effectLst>
                  <a:outerShdw blurRad="38100" dist="38100" dir="2700000" algn="tl">
                    <a:srgbClr val="000000">
                      <a:alpha val="43137"/>
                    </a:srgbClr>
                  </a:outerShdw>
                </a:effectLst>
                <a:cs typeface="B Mitra" pitchFamily="2" charset="-78"/>
              </a:rPr>
            </a:br>
            <a:endParaRPr lang="fa-IR" sz="6000" b="1" dirty="0">
              <a:solidFill>
                <a:srgbClr val="FF0000"/>
              </a:solidFill>
              <a:cs typeface="B Mitra" pitchFamily="2" charset="-78"/>
            </a:endParaRPr>
          </a:p>
        </p:txBody>
      </p:sp>
      <p:sp>
        <p:nvSpPr>
          <p:cNvPr id="25603" name="Content Placeholder 2"/>
          <p:cNvSpPr>
            <a:spLocks noGrp="1" noChangeArrowheads="1"/>
          </p:cNvSpPr>
          <p:nvPr>
            <p:ph idx="1"/>
          </p:nvPr>
        </p:nvSpPr>
        <p:spPr>
          <a:xfrm>
            <a:off x="152400" y="1916832"/>
            <a:ext cx="8839200" cy="4495800"/>
          </a:xfrm>
        </p:spPr>
        <p:txBody>
          <a:bodyPr/>
          <a:lstStyle/>
          <a:p>
            <a:pPr algn="r" rtl="1">
              <a:buFontTx/>
              <a:buBlip>
                <a:blip r:embed="rId2"/>
              </a:buBlip>
            </a:pPr>
            <a:r>
              <a:rPr lang="fa-IR" altLang="en-US" sz="2800" b="1" dirty="0" smtClean="0">
                <a:cs typeface="B Mitra" panose="00000400000000000000" pitchFamily="2" charset="-78"/>
              </a:rPr>
              <a:t>پیام های مهم موقعی انتقال می یابند که افراد تنها بوده و در مکانی باشند که عوامل حواس پرتی در آن نباشد.</a:t>
            </a:r>
          </a:p>
          <a:p>
            <a:pPr algn="r" rtl="1">
              <a:buFontTx/>
              <a:buBlip>
                <a:blip r:embed="rId2"/>
              </a:buBlip>
            </a:pPr>
            <a:r>
              <a:rPr lang="fa-IR" altLang="en-US" sz="2800" b="1" dirty="0" smtClean="0">
                <a:cs typeface="B Mitra" panose="00000400000000000000" pitchFamily="2" charset="-78"/>
              </a:rPr>
              <a:t>صحبت کردن در مکانی که دیگران می توانند صدای شما را بشنوند باعث تضعیف پیام های کامل می شود.</a:t>
            </a:r>
          </a:p>
          <a:p>
            <a:pPr algn="r" rtl="1">
              <a:buFontTx/>
              <a:buBlip>
                <a:blip r:embed="rId2"/>
              </a:buBlip>
            </a:pPr>
            <a:r>
              <a:rPr lang="fa-IR" altLang="en-US" sz="2800" b="1" dirty="0" smtClean="0">
                <a:cs typeface="B Mitra" panose="00000400000000000000" pitchFamily="2" charset="-78"/>
              </a:rPr>
              <a:t>وقتی احساس می کنید باید اظهارنظرهای خود را برای ارائه در جمع خلاصه کنید پیامهای ناتمام افزایش می یابند.</a:t>
            </a:r>
          </a:p>
        </p:txBody>
      </p:sp>
    </p:spTree>
    <p:extLst>
      <p:ext uri="{BB962C8B-B14F-4D97-AF65-F5344CB8AC3E}">
        <p14:creationId xmlns="" xmlns:p14="http://schemas.microsoft.com/office/powerpoint/2010/main" val="715475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noChangeArrowheads="1"/>
          </p:cNvSpPr>
          <p:nvPr>
            <p:ph type="title"/>
          </p:nvPr>
        </p:nvSpPr>
        <p:spPr>
          <a:xfrm>
            <a:off x="531722" y="980728"/>
            <a:ext cx="8229600" cy="1143000"/>
          </a:xfrm>
        </p:spPr>
        <p:txBody>
          <a:bodyPr/>
          <a:lstStyle/>
          <a:p>
            <a:r>
              <a:rPr lang="fa-IR" altLang="en-US" b="1" dirty="0" smtClean="0">
                <a:solidFill>
                  <a:srgbClr val="FF0000"/>
                </a:solidFill>
                <a:cs typeface="B Mitra" panose="00000400000000000000" pitchFamily="2" charset="-78"/>
              </a:rPr>
              <a:t>قواعد کلی در مورد انتخاب مکان درست برای گفتگو:</a:t>
            </a:r>
            <a:br>
              <a:rPr lang="fa-IR" altLang="en-US" b="1" dirty="0" smtClean="0">
                <a:solidFill>
                  <a:srgbClr val="FF0000"/>
                </a:solidFill>
                <a:cs typeface="B Mitra" panose="00000400000000000000" pitchFamily="2" charset="-78"/>
              </a:rPr>
            </a:br>
            <a:endParaRPr lang="fa-IR" altLang="en-US" dirty="0" smtClean="0">
              <a:solidFill>
                <a:srgbClr val="FF0000"/>
              </a:solidFill>
            </a:endParaRPr>
          </a:p>
        </p:txBody>
      </p:sp>
      <p:sp>
        <p:nvSpPr>
          <p:cNvPr id="26627" name="Content Placeholder 2"/>
          <p:cNvSpPr>
            <a:spLocks noGrp="1" noChangeArrowheads="1"/>
          </p:cNvSpPr>
          <p:nvPr>
            <p:ph idx="1"/>
          </p:nvPr>
        </p:nvSpPr>
        <p:spPr>
          <a:xfrm>
            <a:off x="539552" y="2310972"/>
            <a:ext cx="8229600" cy="4525963"/>
          </a:xfrm>
        </p:spPr>
        <p:txBody>
          <a:bodyPr/>
          <a:lstStyle/>
          <a:p>
            <a:pPr algn="r" rtl="1">
              <a:buFont typeface="Wingdings" panose="05000000000000000000" pitchFamily="2" charset="2"/>
              <a:buChar char="ü"/>
            </a:pPr>
            <a:r>
              <a:rPr lang="fa-IR" altLang="en-US" b="1" dirty="0" smtClean="0">
                <a:cs typeface="B Mitra" panose="00000400000000000000" pitchFamily="2" charset="-78"/>
              </a:rPr>
              <a:t>خلوت بودن</a:t>
            </a:r>
          </a:p>
          <a:p>
            <a:pPr algn="r" rtl="1">
              <a:buFont typeface="Wingdings" panose="05000000000000000000" pitchFamily="2" charset="2"/>
              <a:buChar char="ü"/>
            </a:pPr>
            <a:r>
              <a:rPr lang="fa-IR" altLang="en-US" b="1" dirty="0" smtClean="0">
                <a:cs typeface="B Mitra" panose="00000400000000000000" pitchFamily="2" charset="-78"/>
              </a:rPr>
              <a:t>کسی مزاحم تان نشود</a:t>
            </a:r>
          </a:p>
          <a:p>
            <a:pPr algn="r" rtl="1">
              <a:buFont typeface="Wingdings" panose="05000000000000000000" pitchFamily="2" charset="2"/>
              <a:buChar char="ü"/>
            </a:pPr>
            <a:r>
              <a:rPr lang="fa-IR" altLang="en-US" b="1" dirty="0" smtClean="0">
                <a:cs typeface="B Mitra" panose="00000400000000000000" pitchFamily="2" charset="-78"/>
              </a:rPr>
              <a:t>راحت بودن و مورد توافق هر دو طرف بودن</a:t>
            </a:r>
          </a:p>
          <a:p>
            <a:pPr algn="r" rtl="1">
              <a:buFont typeface="Wingdings" panose="05000000000000000000" pitchFamily="2" charset="2"/>
              <a:buChar char="ü"/>
            </a:pPr>
            <a:r>
              <a:rPr lang="fa-IR" altLang="en-US" b="1" dirty="0" smtClean="0">
                <a:cs typeface="B Mitra" panose="00000400000000000000" pitchFamily="2" charset="-78"/>
              </a:rPr>
              <a:t>ساکت بودن محیط</a:t>
            </a:r>
          </a:p>
          <a:p>
            <a:pPr algn="r" rtl="1"/>
            <a:endParaRPr lang="fa-IR" altLang="en-US" b="1" dirty="0" smtClean="0"/>
          </a:p>
        </p:txBody>
      </p:sp>
    </p:spTree>
    <p:extLst>
      <p:ext uri="{BB962C8B-B14F-4D97-AF65-F5344CB8AC3E}">
        <p14:creationId xmlns="" xmlns:p14="http://schemas.microsoft.com/office/powerpoint/2010/main" val="4072474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445579" y="689770"/>
            <a:ext cx="8229600" cy="1143000"/>
          </a:xfrm>
        </p:spPr>
        <p:txBody>
          <a:bodyPr>
            <a:normAutofit fontScale="90000"/>
          </a:bodyPr>
          <a:lstStyle/>
          <a:p>
            <a:pPr eaLnBrk="1" fontAlgn="auto" hangingPunct="1">
              <a:spcAft>
                <a:spcPts val="0"/>
              </a:spcAft>
              <a:defRPr/>
            </a:pPr>
            <a:r>
              <a:rPr lang="fa-IR" b="1" dirty="0" smtClean="0">
                <a:solidFill>
                  <a:schemeClr val="tx2">
                    <a:satMod val="200000"/>
                  </a:schemeClr>
                </a:solidFill>
              </a:rPr>
              <a:t>ارتباط عبارت است از انتقال و اشتراک معاني وعقايد ،تصاوير و انديشه ها</a:t>
            </a:r>
            <a:endParaRPr lang="en-US" b="1" dirty="0" smtClean="0">
              <a:solidFill>
                <a:schemeClr val="tx2">
                  <a:satMod val="200000"/>
                </a:schemeClr>
              </a:solidFill>
            </a:endParaRPr>
          </a:p>
        </p:txBody>
      </p:sp>
      <p:pic>
        <p:nvPicPr>
          <p:cNvPr id="26627" name="Picture 3" descr="j0293240"/>
          <p:cNvPicPr>
            <a:picLocks noGrp="1" noChangeAspect="1" noChangeArrowheads="1"/>
          </p:cNvPicPr>
          <p:nvPr>
            <p:ph idx="1"/>
          </p:nvPr>
        </p:nvPicPr>
        <p:blipFill>
          <a:blip r:embed="rId2" cstate="print"/>
          <a:srcRect/>
          <a:stretch>
            <a:fillRect/>
          </a:stretch>
        </p:blipFill>
        <p:spPr>
          <a:xfrm>
            <a:off x="3995738" y="2924175"/>
            <a:ext cx="2365375" cy="1635125"/>
          </a:xfrm>
        </p:spPr>
      </p:pic>
      <p:sp>
        <p:nvSpPr>
          <p:cNvPr id="37892" name="Date Placeholder 3"/>
          <p:cNvSpPr>
            <a:spLocks noGrp="1"/>
          </p:cNvSpPr>
          <p:nvPr>
            <p:ph type="dt" sz="quarter" idx="10"/>
          </p:nvPr>
        </p:nvSpPr>
        <p:spPr/>
        <p:txBody>
          <a:bodyPr/>
          <a:lstStyle/>
          <a:p>
            <a:pPr>
              <a:defRPr/>
            </a:pPr>
            <a:endParaRPr lang="en-US" dirty="0" smtClean="0"/>
          </a:p>
        </p:txBody>
      </p:sp>
      <p:sp>
        <p:nvSpPr>
          <p:cNvPr id="37893" name="Slide Number Placeholder 5"/>
          <p:cNvSpPr>
            <a:spLocks noGrp="1"/>
          </p:cNvSpPr>
          <p:nvPr>
            <p:ph type="sldNum" sz="quarter" idx="12"/>
          </p:nvPr>
        </p:nvSpPr>
        <p:spPr/>
        <p:txBody>
          <a:bodyPr/>
          <a:lstStyle/>
          <a:p>
            <a:pPr>
              <a:defRPr/>
            </a:pPr>
            <a:fld id="{28932E18-A5F1-4985-9396-113489BDAFC3}" type="slidenum">
              <a:rPr lang="ar-SA" smtClean="0"/>
              <a:pPr>
                <a:defRPr/>
              </a:pPr>
              <a:t>19</a:t>
            </a:fld>
            <a:endParaRPr lang="en-US" smtClean="0"/>
          </a:p>
        </p:txBody>
      </p:sp>
      <p:pic>
        <p:nvPicPr>
          <p:cNvPr id="26630" name="Picture 4" descr="j0293240"/>
          <p:cNvPicPr>
            <a:picLocks noChangeAspect="1" noChangeArrowheads="1"/>
          </p:cNvPicPr>
          <p:nvPr/>
        </p:nvPicPr>
        <p:blipFill>
          <a:blip r:embed="rId2" cstate="print"/>
          <a:srcRect/>
          <a:stretch>
            <a:fillRect/>
          </a:stretch>
        </p:blipFill>
        <p:spPr bwMode="auto">
          <a:xfrm>
            <a:off x="2268538" y="2852738"/>
            <a:ext cx="2300287" cy="1695450"/>
          </a:xfrm>
          <a:prstGeom prst="rect">
            <a:avLst/>
          </a:prstGeom>
          <a:noFill/>
          <a:ln w="9525">
            <a:noFill/>
            <a:miter lim="800000"/>
            <a:headEnd/>
            <a:tailEnd/>
          </a:ln>
        </p:spPr>
      </p:pic>
      <p:sp>
        <p:nvSpPr>
          <p:cNvPr id="314375" name="Rectangle 7"/>
          <p:cNvSpPr>
            <a:spLocks noChangeArrowheads="1"/>
          </p:cNvSpPr>
          <p:nvPr/>
        </p:nvSpPr>
        <p:spPr bwMode="auto">
          <a:xfrm>
            <a:off x="611188" y="5445125"/>
            <a:ext cx="8001000" cy="495300"/>
          </a:xfrm>
          <a:prstGeom prst="rect">
            <a:avLst/>
          </a:prstGeom>
          <a:noFill/>
          <a:ln w="9525">
            <a:noFill/>
            <a:miter lim="800000"/>
            <a:headEnd/>
            <a:tailEnd/>
          </a:ln>
          <a:effectLst/>
        </p:spPr>
        <p:txBody>
          <a:bodyPr anchor="b"/>
          <a:lstStyle/>
          <a:p>
            <a:pPr algn="ctr">
              <a:defRPr/>
            </a:pPr>
            <a:r>
              <a:rPr lang="fa-IR" sz="4000" b="1">
                <a:solidFill>
                  <a:srgbClr val="FF5050"/>
                </a:solidFill>
                <a:effectLst>
                  <a:outerShdw blurRad="38100" dist="38100" dir="2700000" algn="tl">
                    <a:srgbClr val="000000"/>
                  </a:outerShdw>
                </a:effectLst>
                <a:cs typeface="Arial" pitchFamily="34" charset="0"/>
              </a:rPr>
              <a:t>هرچه ميزان اشتراک معاني بيشتر باشد ، ارتباط قويتر و موثر است</a:t>
            </a:r>
            <a:endParaRPr lang="en-US" sz="4000" b="1">
              <a:solidFill>
                <a:srgbClr val="FF5050"/>
              </a:solidFill>
              <a:effectLst>
                <a:outerShdw blurRad="38100" dist="38100" dir="2700000" algn="tl">
                  <a:srgbClr val="000000"/>
                </a:outerShdw>
              </a:effectLst>
              <a:cs typeface="Arial" pitchFamily="34" charset="0"/>
            </a:endParaRPr>
          </a:p>
        </p:txBody>
      </p:sp>
    </p:spTree>
    <p:extLst>
      <p:ext uri="{BB962C8B-B14F-4D97-AF65-F5344CB8AC3E}">
        <p14:creationId xmlns="" xmlns:p14="http://schemas.microsoft.com/office/powerpoint/2010/main" val="41734460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258888" y="1412875"/>
            <a:ext cx="6686550" cy="3005138"/>
          </a:xfrm>
          <a:prstGeom prst="rect">
            <a:avLst/>
          </a:prstGeom>
          <a:solidFill>
            <a:srgbClr val="EB8D63"/>
          </a:solidFill>
          <a:ln w="254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dirty="0"/>
          </a:p>
        </p:txBody>
      </p:sp>
      <p:sp>
        <p:nvSpPr>
          <p:cNvPr id="5123" name="Text Box 3"/>
          <p:cNvSpPr txBox="1">
            <a:spLocks noChangeArrowheads="1"/>
          </p:cNvSpPr>
          <p:nvPr/>
        </p:nvSpPr>
        <p:spPr bwMode="auto">
          <a:xfrm>
            <a:off x="1600200" y="1905000"/>
            <a:ext cx="6096000" cy="2554545"/>
          </a:xfrm>
          <a:prstGeom prst="rect">
            <a:avLst/>
          </a:prstGeom>
          <a:noFill/>
          <a:ln w="9525">
            <a:noFill/>
            <a:miter lim="800000"/>
            <a:headEnd/>
            <a:tailEnd/>
          </a:ln>
        </p:spPr>
        <p:txBody>
          <a:bodyPr>
            <a:spAutoFit/>
          </a:bodyPr>
          <a:lstStyle/>
          <a:p>
            <a:pPr algn="ctr">
              <a:spcBef>
                <a:spcPct val="50000"/>
              </a:spcBef>
            </a:pPr>
            <a:r>
              <a:rPr lang="fa-IR" sz="4000" dirty="0" smtClean="0">
                <a:latin typeface="B Koodak" pitchFamily="2" charset="-78"/>
                <a:cs typeface="B Koodak" pitchFamily="2" charset="-78"/>
              </a:rPr>
              <a:t>دکتر پرستو گلشیری</a:t>
            </a:r>
          </a:p>
          <a:p>
            <a:pPr algn="ctr">
              <a:spcBef>
                <a:spcPct val="50000"/>
              </a:spcBef>
            </a:pPr>
            <a:endParaRPr lang="fa-IR" sz="4000" b="1" dirty="0">
              <a:latin typeface="B Koodak" pitchFamily="2" charset="-78"/>
              <a:cs typeface="B Koodak" pitchFamily="2" charset="-78"/>
            </a:endParaRPr>
          </a:p>
          <a:p>
            <a:pPr algn="ctr">
              <a:spcBef>
                <a:spcPct val="50000"/>
              </a:spcBef>
            </a:pPr>
            <a:r>
              <a:rPr lang="fa-IR" sz="4000" b="1" dirty="0" smtClean="0">
                <a:latin typeface="B Koodak" pitchFamily="2" charset="-78"/>
                <a:cs typeface="B Koodak" pitchFamily="2" charset="-78"/>
              </a:rPr>
              <a:t>هیئت علمی گروه پزشکی اجتماعی</a:t>
            </a:r>
          </a:p>
        </p:txBody>
      </p:sp>
      <p:sp>
        <p:nvSpPr>
          <p:cNvPr id="5124" name="Text Box 5"/>
          <p:cNvSpPr txBox="1">
            <a:spLocks noChangeArrowheads="1"/>
          </p:cNvSpPr>
          <p:nvPr/>
        </p:nvSpPr>
        <p:spPr bwMode="auto">
          <a:xfrm>
            <a:off x="24461" y="4910138"/>
            <a:ext cx="8572500" cy="523220"/>
          </a:xfrm>
          <a:prstGeom prst="rect">
            <a:avLst/>
          </a:prstGeom>
          <a:noFill/>
          <a:ln w="9525">
            <a:noFill/>
            <a:miter lim="800000"/>
            <a:headEnd/>
            <a:tailEnd/>
          </a:ln>
        </p:spPr>
        <p:txBody>
          <a:bodyPr>
            <a:spAutoFit/>
          </a:bodyPr>
          <a:lstStyle/>
          <a:p>
            <a:pPr algn="r">
              <a:spcBef>
                <a:spcPct val="50000"/>
              </a:spcBef>
            </a:pPr>
            <a:endParaRPr lang="en-US" sz="2800" b="1" i="1" dirty="0">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457200" y="689770"/>
            <a:ext cx="8229600" cy="1143000"/>
          </a:xfrm>
        </p:spPr>
        <p:txBody>
          <a:bodyPr>
            <a:normAutofit fontScale="90000"/>
          </a:bodyPr>
          <a:lstStyle/>
          <a:p>
            <a:pPr eaLnBrk="1" fontAlgn="auto" hangingPunct="1">
              <a:spcAft>
                <a:spcPts val="0"/>
              </a:spcAft>
              <a:defRPr/>
            </a:pPr>
            <a:r>
              <a:rPr lang="fa-IR" b="1" dirty="0" smtClean="0">
                <a:solidFill>
                  <a:schemeClr val="tx2">
                    <a:satMod val="200000"/>
                  </a:schemeClr>
                </a:solidFill>
                <a:latin typeface="Arial" panose="020B0604020202020204" pitchFamily="34" charset="0"/>
                <a:cs typeface="Arial" panose="020B0604020202020204" pitchFamily="34" charset="0"/>
              </a:rPr>
              <a:t>ارتباط عبارت است از انتقال و اشتراک معاني وعقايد ،تصاوير و انديشه ها</a:t>
            </a:r>
            <a:endParaRPr lang="en-US" b="1" dirty="0" smtClean="0">
              <a:solidFill>
                <a:schemeClr val="tx2">
                  <a:satMod val="200000"/>
                </a:schemeClr>
              </a:solidFill>
              <a:latin typeface="Arial" panose="020B0604020202020204" pitchFamily="34" charset="0"/>
              <a:cs typeface="Arial" panose="020B0604020202020204" pitchFamily="34" charset="0"/>
            </a:endParaRPr>
          </a:p>
        </p:txBody>
      </p:sp>
      <p:pic>
        <p:nvPicPr>
          <p:cNvPr id="27651" name="Picture 3" descr="j0293240"/>
          <p:cNvPicPr>
            <a:picLocks noGrp="1" noChangeAspect="1" noChangeArrowheads="1"/>
          </p:cNvPicPr>
          <p:nvPr>
            <p:ph idx="1"/>
          </p:nvPr>
        </p:nvPicPr>
        <p:blipFill>
          <a:blip r:embed="rId2" cstate="print"/>
          <a:srcRect/>
          <a:stretch>
            <a:fillRect/>
          </a:stretch>
        </p:blipFill>
        <p:spPr>
          <a:xfrm>
            <a:off x="3635375" y="2924175"/>
            <a:ext cx="2366963" cy="1635125"/>
          </a:xfrm>
        </p:spPr>
      </p:pic>
      <p:sp>
        <p:nvSpPr>
          <p:cNvPr id="38916" name="Date Placeholder 3"/>
          <p:cNvSpPr>
            <a:spLocks noGrp="1"/>
          </p:cNvSpPr>
          <p:nvPr>
            <p:ph type="dt" sz="quarter" idx="10"/>
          </p:nvPr>
        </p:nvSpPr>
        <p:spPr/>
        <p:txBody>
          <a:bodyPr/>
          <a:lstStyle/>
          <a:p>
            <a:pPr>
              <a:defRPr/>
            </a:pPr>
            <a:endParaRPr lang="en-US" dirty="0" smtClean="0"/>
          </a:p>
        </p:txBody>
      </p:sp>
      <p:sp>
        <p:nvSpPr>
          <p:cNvPr id="38917" name="Slide Number Placeholder 5"/>
          <p:cNvSpPr>
            <a:spLocks noGrp="1"/>
          </p:cNvSpPr>
          <p:nvPr>
            <p:ph type="sldNum" sz="quarter" idx="12"/>
          </p:nvPr>
        </p:nvSpPr>
        <p:spPr/>
        <p:txBody>
          <a:bodyPr/>
          <a:lstStyle/>
          <a:p>
            <a:pPr>
              <a:defRPr/>
            </a:pPr>
            <a:fld id="{6F7684FD-88C2-4C0E-B4C7-4E81894F0E92}" type="slidenum">
              <a:rPr lang="ar-SA" smtClean="0"/>
              <a:pPr>
                <a:defRPr/>
              </a:pPr>
              <a:t>20</a:t>
            </a:fld>
            <a:endParaRPr lang="en-US" smtClean="0"/>
          </a:p>
        </p:txBody>
      </p:sp>
      <p:pic>
        <p:nvPicPr>
          <p:cNvPr id="27654" name="Picture 4" descr="j0293240"/>
          <p:cNvPicPr>
            <a:picLocks noChangeAspect="1" noChangeArrowheads="1"/>
          </p:cNvPicPr>
          <p:nvPr/>
        </p:nvPicPr>
        <p:blipFill>
          <a:blip r:embed="rId2" cstate="print"/>
          <a:srcRect/>
          <a:stretch>
            <a:fillRect/>
          </a:stretch>
        </p:blipFill>
        <p:spPr bwMode="auto">
          <a:xfrm>
            <a:off x="2268538" y="2852738"/>
            <a:ext cx="2300287" cy="1695450"/>
          </a:xfrm>
          <a:prstGeom prst="rect">
            <a:avLst/>
          </a:prstGeom>
          <a:noFill/>
          <a:ln w="9525">
            <a:noFill/>
            <a:miter lim="800000"/>
            <a:headEnd/>
            <a:tailEnd/>
          </a:ln>
        </p:spPr>
      </p:pic>
      <p:sp>
        <p:nvSpPr>
          <p:cNvPr id="315397" name="Rectangle 5"/>
          <p:cNvSpPr>
            <a:spLocks noChangeArrowheads="1"/>
          </p:cNvSpPr>
          <p:nvPr/>
        </p:nvSpPr>
        <p:spPr bwMode="auto">
          <a:xfrm>
            <a:off x="611188" y="5445125"/>
            <a:ext cx="8001000" cy="495300"/>
          </a:xfrm>
          <a:prstGeom prst="rect">
            <a:avLst/>
          </a:prstGeom>
          <a:noFill/>
          <a:ln w="9525">
            <a:noFill/>
            <a:miter lim="800000"/>
            <a:headEnd/>
            <a:tailEnd/>
          </a:ln>
          <a:effectLst/>
        </p:spPr>
        <p:txBody>
          <a:bodyPr anchor="b"/>
          <a:lstStyle/>
          <a:p>
            <a:pPr algn="ctr">
              <a:defRPr/>
            </a:pPr>
            <a:r>
              <a:rPr lang="fa-IR" sz="4000" b="1">
                <a:solidFill>
                  <a:srgbClr val="CC3399"/>
                </a:solidFill>
                <a:effectLst>
                  <a:outerShdw blurRad="38100" dist="38100" dir="2700000" algn="tl">
                    <a:srgbClr val="000000"/>
                  </a:outerShdw>
                </a:effectLst>
                <a:cs typeface="Arial" pitchFamily="34" charset="0"/>
              </a:rPr>
              <a:t>هرچه ميزان اشتراک معاني بيشتر باشد ، ارتباط قويتر و موثر است</a:t>
            </a:r>
            <a:endParaRPr lang="en-US" sz="4000" b="1">
              <a:solidFill>
                <a:srgbClr val="CC3399"/>
              </a:solidFill>
              <a:effectLst>
                <a:outerShdw blurRad="38100" dist="38100" dir="2700000" algn="tl">
                  <a:srgbClr val="000000"/>
                </a:outerShdw>
              </a:effectLst>
              <a:cs typeface="Arial" pitchFamily="34" charset="0"/>
            </a:endParaRPr>
          </a:p>
        </p:txBody>
      </p:sp>
    </p:spTree>
    <p:extLst>
      <p:ext uri="{BB962C8B-B14F-4D97-AF65-F5344CB8AC3E}">
        <p14:creationId xmlns="" xmlns:p14="http://schemas.microsoft.com/office/powerpoint/2010/main" val="240371538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96888" y="689770"/>
            <a:ext cx="8229600" cy="1143000"/>
          </a:xfrm>
        </p:spPr>
        <p:txBody>
          <a:bodyPr>
            <a:normAutofit fontScale="90000"/>
          </a:bodyPr>
          <a:lstStyle/>
          <a:p>
            <a:pPr eaLnBrk="1" fontAlgn="auto" hangingPunct="1">
              <a:spcAft>
                <a:spcPts val="0"/>
              </a:spcAft>
              <a:defRPr/>
            </a:pPr>
            <a:r>
              <a:rPr lang="fa-IR" b="1" dirty="0" smtClean="0">
                <a:solidFill>
                  <a:schemeClr val="tx2">
                    <a:satMod val="200000"/>
                  </a:schemeClr>
                </a:solidFill>
                <a:latin typeface="Arial" panose="020B0604020202020204" pitchFamily="34" charset="0"/>
                <a:cs typeface="Arial" panose="020B0604020202020204" pitchFamily="34" charset="0"/>
              </a:rPr>
              <a:t>ارتباط عبارت است از انتقال و اشتراک معاني وعقايد ،تصاوير و انديشه ها</a:t>
            </a:r>
            <a:endParaRPr lang="en-US" b="1" dirty="0" smtClean="0">
              <a:solidFill>
                <a:schemeClr val="tx2">
                  <a:satMod val="200000"/>
                </a:schemeClr>
              </a:solidFill>
              <a:latin typeface="Arial" panose="020B0604020202020204" pitchFamily="34" charset="0"/>
              <a:cs typeface="Arial" panose="020B0604020202020204" pitchFamily="34" charset="0"/>
            </a:endParaRPr>
          </a:p>
        </p:txBody>
      </p:sp>
      <p:pic>
        <p:nvPicPr>
          <p:cNvPr id="28675" name="Picture 3" descr="j0293240"/>
          <p:cNvPicPr>
            <a:picLocks noGrp="1" noChangeAspect="1" noChangeArrowheads="1"/>
          </p:cNvPicPr>
          <p:nvPr>
            <p:ph idx="1"/>
          </p:nvPr>
        </p:nvPicPr>
        <p:blipFill>
          <a:blip r:embed="rId2" cstate="print"/>
          <a:srcRect/>
          <a:stretch>
            <a:fillRect/>
          </a:stretch>
        </p:blipFill>
        <p:spPr>
          <a:xfrm>
            <a:off x="3059113" y="2924175"/>
            <a:ext cx="2366962" cy="1635125"/>
          </a:xfrm>
        </p:spPr>
      </p:pic>
      <p:sp>
        <p:nvSpPr>
          <p:cNvPr id="39940" name="Date Placeholder 3"/>
          <p:cNvSpPr>
            <a:spLocks noGrp="1"/>
          </p:cNvSpPr>
          <p:nvPr>
            <p:ph type="dt" sz="quarter" idx="10"/>
          </p:nvPr>
        </p:nvSpPr>
        <p:spPr/>
        <p:txBody>
          <a:bodyPr/>
          <a:lstStyle/>
          <a:p>
            <a:pPr>
              <a:defRPr/>
            </a:pPr>
            <a:endParaRPr lang="en-US" dirty="0" smtClean="0"/>
          </a:p>
        </p:txBody>
      </p:sp>
      <p:sp>
        <p:nvSpPr>
          <p:cNvPr id="39941" name="Slide Number Placeholder 5"/>
          <p:cNvSpPr>
            <a:spLocks noGrp="1"/>
          </p:cNvSpPr>
          <p:nvPr>
            <p:ph type="sldNum" sz="quarter" idx="12"/>
          </p:nvPr>
        </p:nvSpPr>
        <p:spPr/>
        <p:txBody>
          <a:bodyPr/>
          <a:lstStyle/>
          <a:p>
            <a:pPr>
              <a:defRPr/>
            </a:pPr>
            <a:fld id="{F0C80902-7FCF-4EA4-9E86-DCEB6A333E3C}" type="slidenum">
              <a:rPr lang="ar-SA" smtClean="0"/>
              <a:pPr>
                <a:defRPr/>
              </a:pPr>
              <a:t>21</a:t>
            </a:fld>
            <a:endParaRPr lang="en-US" smtClean="0"/>
          </a:p>
        </p:txBody>
      </p:sp>
      <p:pic>
        <p:nvPicPr>
          <p:cNvPr id="28678" name="Picture 4" descr="j0293240"/>
          <p:cNvPicPr>
            <a:picLocks noChangeAspect="1" noChangeArrowheads="1"/>
          </p:cNvPicPr>
          <p:nvPr/>
        </p:nvPicPr>
        <p:blipFill>
          <a:blip r:embed="rId2" cstate="print"/>
          <a:srcRect/>
          <a:stretch>
            <a:fillRect/>
          </a:stretch>
        </p:blipFill>
        <p:spPr bwMode="auto">
          <a:xfrm>
            <a:off x="2268538" y="2852738"/>
            <a:ext cx="2300287" cy="1695450"/>
          </a:xfrm>
          <a:prstGeom prst="rect">
            <a:avLst/>
          </a:prstGeom>
          <a:noFill/>
          <a:ln w="9525">
            <a:noFill/>
            <a:miter lim="800000"/>
            <a:headEnd/>
            <a:tailEnd/>
          </a:ln>
        </p:spPr>
      </p:pic>
      <p:sp>
        <p:nvSpPr>
          <p:cNvPr id="316421" name="Rectangle 5"/>
          <p:cNvSpPr>
            <a:spLocks noChangeArrowheads="1"/>
          </p:cNvSpPr>
          <p:nvPr/>
        </p:nvSpPr>
        <p:spPr bwMode="auto">
          <a:xfrm>
            <a:off x="611188" y="5445125"/>
            <a:ext cx="8001000" cy="495300"/>
          </a:xfrm>
          <a:prstGeom prst="rect">
            <a:avLst/>
          </a:prstGeom>
          <a:noFill/>
          <a:ln w="9525">
            <a:noFill/>
            <a:miter lim="800000"/>
            <a:headEnd/>
            <a:tailEnd/>
          </a:ln>
          <a:effectLst/>
        </p:spPr>
        <p:txBody>
          <a:bodyPr anchor="b"/>
          <a:lstStyle/>
          <a:p>
            <a:pPr algn="ctr">
              <a:defRPr/>
            </a:pPr>
            <a:r>
              <a:rPr lang="fa-IR" sz="4000" b="1">
                <a:solidFill>
                  <a:srgbClr val="9966FF"/>
                </a:solidFill>
                <a:effectLst>
                  <a:outerShdw blurRad="38100" dist="38100" dir="2700000" algn="tl">
                    <a:srgbClr val="000000"/>
                  </a:outerShdw>
                </a:effectLst>
                <a:cs typeface="Arial" pitchFamily="34" charset="0"/>
              </a:rPr>
              <a:t>هرچه ميزان اشتراک معاني بيشتر باشد ، ارتباط قويتر و موثر است</a:t>
            </a:r>
            <a:endParaRPr lang="en-US" sz="4000" b="1">
              <a:solidFill>
                <a:srgbClr val="9966FF"/>
              </a:solidFill>
              <a:effectLst>
                <a:outerShdw blurRad="38100" dist="38100" dir="2700000" algn="tl">
                  <a:srgbClr val="000000"/>
                </a:outerShdw>
              </a:effectLst>
              <a:cs typeface="Arial" pitchFamily="34" charset="0"/>
            </a:endParaRPr>
          </a:p>
        </p:txBody>
      </p:sp>
    </p:spTree>
    <p:extLst>
      <p:ext uri="{BB962C8B-B14F-4D97-AF65-F5344CB8AC3E}">
        <p14:creationId xmlns="" xmlns:p14="http://schemas.microsoft.com/office/powerpoint/2010/main" val="282508584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496888" y="659607"/>
            <a:ext cx="8229600" cy="1143000"/>
          </a:xfrm>
        </p:spPr>
        <p:txBody>
          <a:bodyPr>
            <a:normAutofit fontScale="90000"/>
          </a:bodyPr>
          <a:lstStyle/>
          <a:p>
            <a:pPr eaLnBrk="1" fontAlgn="auto" hangingPunct="1">
              <a:spcAft>
                <a:spcPts val="0"/>
              </a:spcAft>
              <a:defRPr/>
            </a:pPr>
            <a:r>
              <a:rPr lang="fa-IR" b="1" dirty="0" smtClean="0">
                <a:solidFill>
                  <a:schemeClr val="tx2">
                    <a:satMod val="200000"/>
                  </a:schemeClr>
                </a:solidFill>
              </a:rPr>
              <a:t>ارتباط عبارت است از انتقال و اشتراک معاني وعقايد ،تصاوير و انديشه ها</a:t>
            </a:r>
            <a:endParaRPr lang="en-US" b="1" dirty="0" smtClean="0">
              <a:solidFill>
                <a:schemeClr val="tx2">
                  <a:satMod val="200000"/>
                </a:schemeClr>
              </a:solidFill>
            </a:endParaRPr>
          </a:p>
        </p:txBody>
      </p:sp>
      <p:pic>
        <p:nvPicPr>
          <p:cNvPr id="29699" name="Picture 3" descr="j0293240"/>
          <p:cNvPicPr>
            <a:picLocks noGrp="1" noChangeAspect="1" noChangeArrowheads="1"/>
          </p:cNvPicPr>
          <p:nvPr>
            <p:ph idx="1"/>
          </p:nvPr>
        </p:nvPicPr>
        <p:blipFill>
          <a:blip r:embed="rId2" cstate="print"/>
          <a:srcRect/>
          <a:stretch>
            <a:fillRect/>
          </a:stretch>
        </p:blipFill>
        <p:spPr>
          <a:xfrm>
            <a:off x="2627313" y="2852738"/>
            <a:ext cx="2366962" cy="1635125"/>
          </a:xfrm>
        </p:spPr>
      </p:pic>
      <p:sp>
        <p:nvSpPr>
          <p:cNvPr id="40964" name="Date Placeholder 3"/>
          <p:cNvSpPr>
            <a:spLocks noGrp="1"/>
          </p:cNvSpPr>
          <p:nvPr>
            <p:ph type="dt" sz="quarter" idx="10"/>
          </p:nvPr>
        </p:nvSpPr>
        <p:spPr/>
        <p:txBody>
          <a:bodyPr/>
          <a:lstStyle/>
          <a:p>
            <a:pPr>
              <a:defRPr/>
            </a:pPr>
            <a:endParaRPr lang="en-US" dirty="0" smtClean="0"/>
          </a:p>
        </p:txBody>
      </p:sp>
      <p:sp>
        <p:nvSpPr>
          <p:cNvPr id="40965" name="Slide Number Placeholder 5"/>
          <p:cNvSpPr>
            <a:spLocks noGrp="1"/>
          </p:cNvSpPr>
          <p:nvPr>
            <p:ph type="sldNum" sz="quarter" idx="12"/>
          </p:nvPr>
        </p:nvSpPr>
        <p:spPr/>
        <p:txBody>
          <a:bodyPr/>
          <a:lstStyle/>
          <a:p>
            <a:pPr>
              <a:defRPr/>
            </a:pPr>
            <a:fld id="{F7F29EE1-5E43-4B2E-A518-F9313F7090A1}" type="slidenum">
              <a:rPr lang="ar-SA" smtClean="0"/>
              <a:pPr>
                <a:defRPr/>
              </a:pPr>
              <a:t>22</a:t>
            </a:fld>
            <a:endParaRPr lang="en-US" smtClean="0"/>
          </a:p>
        </p:txBody>
      </p:sp>
      <p:pic>
        <p:nvPicPr>
          <p:cNvPr id="29702" name="Picture 4" descr="j0293240"/>
          <p:cNvPicPr>
            <a:picLocks noChangeAspect="1" noChangeArrowheads="1"/>
          </p:cNvPicPr>
          <p:nvPr/>
        </p:nvPicPr>
        <p:blipFill>
          <a:blip r:embed="rId2" cstate="print"/>
          <a:srcRect/>
          <a:stretch>
            <a:fillRect/>
          </a:stretch>
        </p:blipFill>
        <p:spPr bwMode="auto">
          <a:xfrm>
            <a:off x="2268538" y="2852738"/>
            <a:ext cx="2300287" cy="1695450"/>
          </a:xfrm>
          <a:prstGeom prst="rect">
            <a:avLst/>
          </a:prstGeom>
          <a:noFill/>
          <a:ln w="9525">
            <a:noFill/>
            <a:miter lim="800000"/>
            <a:headEnd/>
            <a:tailEnd/>
          </a:ln>
        </p:spPr>
      </p:pic>
      <p:sp>
        <p:nvSpPr>
          <p:cNvPr id="318469" name="Rectangle 5"/>
          <p:cNvSpPr>
            <a:spLocks noChangeArrowheads="1"/>
          </p:cNvSpPr>
          <p:nvPr/>
        </p:nvSpPr>
        <p:spPr bwMode="auto">
          <a:xfrm>
            <a:off x="611188" y="5445125"/>
            <a:ext cx="8001000" cy="495300"/>
          </a:xfrm>
          <a:prstGeom prst="rect">
            <a:avLst/>
          </a:prstGeom>
          <a:noFill/>
          <a:ln w="9525">
            <a:noFill/>
            <a:miter lim="800000"/>
            <a:headEnd/>
            <a:tailEnd/>
          </a:ln>
          <a:effectLst/>
        </p:spPr>
        <p:txBody>
          <a:bodyPr anchor="b"/>
          <a:lstStyle/>
          <a:p>
            <a:pPr algn="ctr">
              <a:defRPr/>
            </a:pPr>
            <a:r>
              <a:rPr lang="fa-IR" sz="4000" b="1">
                <a:solidFill>
                  <a:srgbClr val="0066FF"/>
                </a:solidFill>
                <a:effectLst>
                  <a:outerShdw blurRad="38100" dist="38100" dir="2700000" algn="tl">
                    <a:srgbClr val="000000"/>
                  </a:outerShdw>
                </a:effectLst>
                <a:cs typeface="Arial" pitchFamily="34" charset="0"/>
              </a:rPr>
              <a:t>هرچه ميزان اشتراک معاني بيشتر باشد ، ارتباط قويتر و موثر است</a:t>
            </a:r>
            <a:endParaRPr lang="en-US" sz="4000" b="1">
              <a:solidFill>
                <a:srgbClr val="0066FF"/>
              </a:solidFill>
              <a:effectLst>
                <a:outerShdw blurRad="38100" dist="38100" dir="2700000" algn="tl">
                  <a:srgbClr val="000000"/>
                </a:outerShdw>
              </a:effectLst>
              <a:cs typeface="Arial" pitchFamily="34" charset="0"/>
            </a:endParaRPr>
          </a:p>
        </p:txBody>
      </p:sp>
    </p:spTree>
    <p:extLst>
      <p:ext uri="{BB962C8B-B14F-4D97-AF65-F5344CB8AC3E}">
        <p14:creationId xmlns="" xmlns:p14="http://schemas.microsoft.com/office/powerpoint/2010/main" val="425008122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4" name="Rectangle 4"/>
          <p:cNvSpPr>
            <a:spLocks noGrp="1" noChangeArrowheads="1"/>
          </p:cNvSpPr>
          <p:nvPr>
            <p:ph type="title"/>
          </p:nvPr>
        </p:nvSpPr>
        <p:spPr>
          <a:xfrm>
            <a:off x="454025" y="714421"/>
            <a:ext cx="8229600" cy="1143000"/>
          </a:xfrm>
        </p:spPr>
        <p:txBody>
          <a:bodyPr>
            <a:normAutofit fontScale="90000"/>
          </a:bodyPr>
          <a:lstStyle/>
          <a:p>
            <a:pPr eaLnBrk="1" fontAlgn="auto" hangingPunct="1">
              <a:spcAft>
                <a:spcPts val="0"/>
              </a:spcAft>
              <a:defRPr/>
            </a:pPr>
            <a:r>
              <a:rPr lang="fa-IR" b="1" dirty="0" smtClean="0">
                <a:solidFill>
                  <a:schemeClr val="tx2">
                    <a:satMod val="200000"/>
                  </a:schemeClr>
                </a:solidFill>
                <a:latin typeface="Arial" panose="020B0604020202020204" pitchFamily="34" charset="0"/>
                <a:cs typeface="Arial" panose="020B0604020202020204" pitchFamily="34" charset="0"/>
              </a:rPr>
              <a:t>ارتباط عبارت است از انتقال و اشتراک معاني وعقايد ،تصاوير و انديشه ها</a:t>
            </a:r>
            <a:endParaRPr lang="en-US" b="1" dirty="0" smtClean="0">
              <a:solidFill>
                <a:schemeClr val="tx2">
                  <a:satMod val="200000"/>
                </a:schemeClr>
              </a:solidFill>
              <a:latin typeface="Arial" panose="020B0604020202020204" pitchFamily="34" charset="0"/>
              <a:cs typeface="Arial" panose="020B0604020202020204" pitchFamily="34" charset="0"/>
            </a:endParaRPr>
          </a:p>
        </p:txBody>
      </p:sp>
      <p:pic>
        <p:nvPicPr>
          <p:cNvPr id="312326" name="Picture 6" descr="j0293240"/>
          <p:cNvPicPr>
            <a:picLocks noGrp="1" noChangeAspect="1" noChangeArrowheads="1"/>
          </p:cNvPicPr>
          <p:nvPr>
            <p:ph idx="1"/>
          </p:nvPr>
        </p:nvPicPr>
        <p:blipFill>
          <a:blip r:embed="rId2" cstate="print"/>
          <a:srcRect/>
          <a:stretch>
            <a:fillRect/>
          </a:stretch>
        </p:blipFill>
        <p:spPr>
          <a:xfrm>
            <a:off x="4787900" y="2852738"/>
            <a:ext cx="2365375" cy="1635125"/>
          </a:xfrm>
        </p:spPr>
      </p:pic>
      <p:sp>
        <p:nvSpPr>
          <p:cNvPr id="41988" name="Date Placeholder 3"/>
          <p:cNvSpPr>
            <a:spLocks noGrp="1"/>
          </p:cNvSpPr>
          <p:nvPr>
            <p:ph type="dt" sz="quarter" idx="10"/>
          </p:nvPr>
        </p:nvSpPr>
        <p:spPr/>
        <p:txBody>
          <a:bodyPr/>
          <a:lstStyle/>
          <a:p>
            <a:pPr>
              <a:defRPr/>
            </a:pPr>
            <a:endParaRPr lang="en-US" dirty="0" smtClean="0"/>
          </a:p>
        </p:txBody>
      </p:sp>
      <p:sp>
        <p:nvSpPr>
          <p:cNvPr id="41989" name="Slide Number Placeholder 5"/>
          <p:cNvSpPr>
            <a:spLocks noGrp="1"/>
          </p:cNvSpPr>
          <p:nvPr>
            <p:ph type="sldNum" sz="quarter" idx="12"/>
          </p:nvPr>
        </p:nvSpPr>
        <p:spPr/>
        <p:txBody>
          <a:bodyPr/>
          <a:lstStyle/>
          <a:p>
            <a:pPr>
              <a:defRPr/>
            </a:pPr>
            <a:fld id="{F39B7E25-C4C7-4B96-B04D-878BCE700E13}" type="slidenum">
              <a:rPr lang="ar-SA" smtClean="0"/>
              <a:pPr>
                <a:defRPr/>
              </a:pPr>
              <a:t>23</a:t>
            </a:fld>
            <a:endParaRPr lang="en-US" smtClean="0"/>
          </a:p>
        </p:txBody>
      </p:sp>
      <p:pic>
        <p:nvPicPr>
          <p:cNvPr id="30726" name="Picture 7" descr="j0293240"/>
          <p:cNvPicPr>
            <a:picLocks noChangeAspect="1" noChangeArrowheads="1"/>
          </p:cNvPicPr>
          <p:nvPr/>
        </p:nvPicPr>
        <p:blipFill>
          <a:blip r:embed="rId2" cstate="print"/>
          <a:srcRect/>
          <a:stretch>
            <a:fillRect/>
          </a:stretch>
        </p:blipFill>
        <p:spPr bwMode="auto">
          <a:xfrm>
            <a:off x="2268538" y="2852738"/>
            <a:ext cx="2300287" cy="1695450"/>
          </a:xfrm>
          <a:prstGeom prst="rect">
            <a:avLst/>
          </a:prstGeom>
          <a:noFill/>
          <a:ln w="9525">
            <a:noFill/>
            <a:miter lim="800000"/>
            <a:headEnd/>
            <a:tailEnd/>
          </a:ln>
        </p:spPr>
      </p:pic>
      <p:sp>
        <p:nvSpPr>
          <p:cNvPr id="312328" name="Rectangle 8"/>
          <p:cNvSpPr>
            <a:spLocks noChangeArrowheads="1"/>
          </p:cNvSpPr>
          <p:nvPr/>
        </p:nvSpPr>
        <p:spPr bwMode="auto">
          <a:xfrm>
            <a:off x="611188" y="5445125"/>
            <a:ext cx="8001000" cy="495300"/>
          </a:xfrm>
          <a:prstGeom prst="rect">
            <a:avLst/>
          </a:prstGeom>
          <a:noFill/>
          <a:ln w="9525">
            <a:noFill/>
            <a:miter lim="800000"/>
            <a:headEnd/>
            <a:tailEnd/>
          </a:ln>
          <a:effectLst/>
        </p:spPr>
        <p:txBody>
          <a:bodyPr anchor="b"/>
          <a:lstStyle/>
          <a:p>
            <a:pPr algn="ctr">
              <a:defRPr/>
            </a:pPr>
            <a:r>
              <a:rPr lang="fa-IR" sz="4000" b="1">
                <a:solidFill>
                  <a:schemeClr val="accent2"/>
                </a:solidFill>
                <a:effectLst>
                  <a:outerShdw blurRad="38100" dist="38100" dir="2700000" algn="tl">
                    <a:srgbClr val="000000"/>
                  </a:outerShdw>
                </a:effectLst>
                <a:cs typeface="Arial" pitchFamily="34" charset="0"/>
              </a:rPr>
              <a:t>هرچه ميزان اشتراک معاني بيشتر باشد ، ارتباط قويتر و موثر است</a:t>
            </a:r>
            <a:endParaRPr lang="en-US" sz="4000" b="1">
              <a:solidFill>
                <a:schemeClr val="accent2"/>
              </a:solidFill>
              <a:effectLst>
                <a:outerShdw blurRad="38100" dist="38100" dir="2700000" algn="tl">
                  <a:srgbClr val="000000"/>
                </a:outerShdw>
              </a:effectLst>
              <a:cs typeface="Arial" pitchFamily="34" charset="0"/>
            </a:endParaRPr>
          </a:p>
        </p:txBody>
      </p:sp>
    </p:spTree>
    <p:extLst>
      <p:ext uri="{BB962C8B-B14F-4D97-AF65-F5344CB8AC3E}">
        <p14:creationId xmlns="" xmlns:p14="http://schemas.microsoft.com/office/powerpoint/2010/main" val="299126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00799 4.62428E-7 L -0.27535 0.00231 " pathEditMode="relative" rAng="0" ptsTypes="AA">
                                      <p:cBhvr>
                                        <p:cTn id="6" dur="2000" fill="hold"/>
                                        <p:tgtEl>
                                          <p:spTgt spid="312326"/>
                                        </p:tgtEl>
                                        <p:attrNameLst>
                                          <p:attrName>ppt_x</p:attrName>
                                          <p:attrName>ppt_y</p:attrName>
                                        </p:attrNameLst>
                                      </p:cBhvr>
                                      <p:rCtr x="-13400" y="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2" name="Rectangle 4"/>
          <p:cNvSpPr>
            <a:spLocks noGrp="1" noChangeArrowheads="1"/>
          </p:cNvSpPr>
          <p:nvPr>
            <p:ph type="ctrTitle"/>
          </p:nvPr>
        </p:nvSpPr>
        <p:spPr/>
        <p:txBody>
          <a:bodyPr/>
          <a:lstStyle/>
          <a:p>
            <a:pPr rtl="1"/>
            <a:r>
              <a:rPr lang="fa-IR" altLang="en-US" sz="4000" b="1" dirty="0"/>
              <a:t>اگر پیامی ارسال گردد ولی آن پیام دریافت نگردد یا اینکه کامل دریافت نگردد، اصطلاحأ </a:t>
            </a:r>
            <a:r>
              <a:rPr lang="fa-IR" altLang="en-US" sz="4000" b="1" dirty="0">
                <a:solidFill>
                  <a:srgbClr val="FF0000"/>
                </a:solidFill>
              </a:rPr>
              <a:t>سوء تفاهم </a:t>
            </a:r>
            <a:r>
              <a:rPr lang="fa-IR" altLang="en-US" sz="4000" b="1" dirty="0"/>
              <a:t>بوجود می آید</a:t>
            </a:r>
            <a:r>
              <a:rPr lang="fa-IR" altLang="en-US" sz="4000" b="1" dirty="0" smtClean="0"/>
              <a:t>.</a:t>
            </a:r>
            <a:r>
              <a:rPr lang="en-US" altLang="en-US" sz="4000" b="1" dirty="0" smtClean="0"/>
              <a:t/>
            </a:r>
            <a:br>
              <a:rPr lang="en-US" altLang="en-US" sz="4000" b="1" dirty="0" smtClean="0"/>
            </a:br>
            <a:endParaRPr lang="en-US" altLang="en-US" sz="4000" b="1" dirty="0"/>
          </a:p>
        </p:txBody>
      </p:sp>
      <p:sp>
        <p:nvSpPr>
          <p:cNvPr id="73733" name="Rectangle 5"/>
          <p:cNvSpPr>
            <a:spLocks noGrp="1" noChangeArrowheads="1"/>
          </p:cNvSpPr>
          <p:nvPr>
            <p:ph type="subTitle" idx="1"/>
          </p:nvPr>
        </p:nvSpPr>
        <p:spPr/>
        <p:txBody>
          <a:bodyPr/>
          <a:lstStyle/>
          <a:p>
            <a:pPr rtl="1"/>
            <a:r>
              <a:rPr lang="fa-IR" altLang="en-US" sz="3600" b="1" dirty="0">
                <a:solidFill>
                  <a:srgbClr val="6600CC"/>
                </a:solidFill>
              </a:rPr>
              <a:t>مهارت داشتن در ارتباط  مانع سوء تفاهم می گردد.</a:t>
            </a:r>
            <a:endParaRPr lang="en-US" altLang="en-US" sz="3600" b="1" dirty="0">
              <a:solidFill>
                <a:srgbClr val="6600CC"/>
              </a:solidFill>
            </a:endParaRPr>
          </a:p>
        </p:txBody>
      </p:sp>
    </p:spTree>
    <p:extLst>
      <p:ext uri="{BB962C8B-B14F-4D97-AF65-F5344CB8AC3E}">
        <p14:creationId xmlns="" xmlns:p14="http://schemas.microsoft.com/office/powerpoint/2010/main" val="3794314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4" name="Rectangle 4"/>
          <p:cNvSpPr>
            <a:spLocks noGrp="1" noChangeArrowheads="1"/>
          </p:cNvSpPr>
          <p:nvPr>
            <p:ph type="ctrTitle"/>
          </p:nvPr>
        </p:nvSpPr>
        <p:spPr/>
        <p:txBody>
          <a:bodyPr/>
          <a:lstStyle/>
          <a:p>
            <a:r>
              <a:rPr lang="ar-SA" altLang="en-US" sz="4000" b="1" dirty="0">
                <a:solidFill>
                  <a:srgbClr val="FF0000"/>
                </a:solidFill>
              </a:rPr>
              <a:t>نسبت کامل بودن </a:t>
            </a:r>
            <a:r>
              <a:rPr lang="ar-SA" altLang="en-US" sz="4000" b="1" dirty="0">
                <a:solidFill>
                  <a:srgbClr val="FF0000"/>
                </a:solidFill>
                <a:hlinkClick r:id="rId2" action="ppaction://hlinksldjump"/>
              </a:rPr>
              <a:t>ارتباط</a:t>
            </a:r>
            <a:r>
              <a:rPr lang="fa-IR" altLang="en-US" sz="4000" b="1" dirty="0">
                <a:solidFill>
                  <a:srgbClr val="FFCC00"/>
                </a:solidFill>
              </a:rPr>
              <a:t/>
            </a:r>
            <a:br>
              <a:rPr lang="fa-IR" altLang="en-US" sz="4000" b="1" dirty="0">
                <a:solidFill>
                  <a:srgbClr val="FFCC00"/>
                </a:solidFill>
              </a:rPr>
            </a:br>
            <a:r>
              <a:rPr lang="ar-SA" altLang="en-US" sz="4000" b="1" dirty="0"/>
              <a:t>= </a:t>
            </a:r>
            <a:r>
              <a:rPr lang="fa-IR" altLang="en-US" sz="4000" b="1" dirty="0"/>
              <a:t/>
            </a:r>
            <a:br>
              <a:rPr lang="fa-IR" altLang="en-US" sz="4000" b="1" dirty="0"/>
            </a:br>
            <a:endParaRPr lang="en-US" altLang="en-US" sz="4000" b="1" dirty="0"/>
          </a:p>
        </p:txBody>
      </p:sp>
      <p:sp>
        <p:nvSpPr>
          <p:cNvPr id="20485" name="Rectangle 5"/>
          <p:cNvSpPr>
            <a:spLocks noGrp="1" noChangeArrowheads="1"/>
          </p:cNvSpPr>
          <p:nvPr>
            <p:ph type="subTitle" idx="1"/>
          </p:nvPr>
        </p:nvSpPr>
        <p:spPr>
          <a:xfrm>
            <a:off x="1692275" y="3860800"/>
            <a:ext cx="6400800" cy="1752600"/>
          </a:xfrm>
        </p:spPr>
        <p:txBody>
          <a:bodyPr/>
          <a:lstStyle/>
          <a:p>
            <a:pPr>
              <a:lnSpc>
                <a:spcPct val="80000"/>
              </a:lnSpc>
            </a:pPr>
            <a:r>
              <a:rPr lang="ar-SA" altLang="en-US" sz="3600" b="1" u="sng" dirty="0">
                <a:solidFill>
                  <a:schemeClr val="tx2"/>
                </a:solidFill>
              </a:rPr>
              <a:t>معنای پیام در ذهن گیرنده</a:t>
            </a:r>
            <a:endParaRPr lang="fa-IR" altLang="en-US" sz="3600" b="1" u="sng" dirty="0">
              <a:solidFill>
                <a:schemeClr val="tx2"/>
              </a:solidFill>
            </a:endParaRPr>
          </a:p>
          <a:p>
            <a:pPr>
              <a:lnSpc>
                <a:spcPct val="80000"/>
              </a:lnSpc>
            </a:pPr>
            <a:r>
              <a:rPr lang="fa-IR" altLang="en-US" sz="3600" b="1" dirty="0"/>
              <a:t> </a:t>
            </a:r>
            <a:r>
              <a:rPr lang="ar-SA" altLang="en-US" sz="3600" b="1" dirty="0"/>
              <a:t>معنای پیام در ذهن فرستنده</a:t>
            </a:r>
            <a:endParaRPr lang="fa-IR" altLang="en-US" sz="3600" b="1" dirty="0"/>
          </a:p>
          <a:p>
            <a:pPr>
              <a:lnSpc>
                <a:spcPct val="80000"/>
              </a:lnSpc>
            </a:pPr>
            <a:r>
              <a:rPr lang="fa-IR" altLang="en-US" sz="3600" b="1" dirty="0"/>
              <a:t>=1</a:t>
            </a:r>
            <a:endParaRPr lang="en-US" altLang="en-US" sz="3600" b="1" dirty="0"/>
          </a:p>
        </p:txBody>
      </p:sp>
    </p:spTree>
    <p:extLst>
      <p:ext uri="{BB962C8B-B14F-4D97-AF65-F5344CB8AC3E}">
        <p14:creationId xmlns="" xmlns:p14="http://schemas.microsoft.com/office/powerpoint/2010/main" val="688725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diamond(in)">
                                      <p:cBhvr>
                                        <p:cTn id="7" dur="2000"/>
                                        <p:tgtEl>
                                          <p:spTgt spid="204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grpId="0" nodeType="clickEffect">
                                  <p:stCondLst>
                                    <p:cond delay="0"/>
                                  </p:stCondLst>
                                  <p:childTnLst>
                                    <p:animScale>
                                      <p:cBhvr>
                                        <p:cTn id="11" dur="2000" fill="hold"/>
                                        <p:tgtEl>
                                          <p:spTgt spid="20485">
                                            <p:txEl>
                                              <p:pRg st="0" end="0"/>
                                            </p:txEl>
                                          </p:spTgt>
                                        </p:tgtEl>
                                      </p:cBhvr>
                                      <p:by x="150000" y="150000"/>
                                    </p:animScale>
                                  </p:childTnLst>
                                </p:cTn>
                              </p:par>
                            </p:childTnLst>
                          </p:cTn>
                        </p:par>
                      </p:childTnLst>
                    </p:cTn>
                  </p:par>
                  <p:par>
                    <p:cTn id="12" fill="hold" nodeType="clickPar">
                      <p:stCondLst>
                        <p:cond delay="indefinite"/>
                      </p:stCondLst>
                      <p:childTnLst>
                        <p:par>
                          <p:cTn id="13" fill="hold" nodeType="withGroup">
                            <p:stCondLst>
                              <p:cond delay="0"/>
                            </p:stCondLst>
                            <p:childTnLst>
                              <p:par>
                                <p:cTn id="14" presetID="6" presetClass="emph" presetSubtype="0" fill="hold" grpId="0" nodeType="clickEffect">
                                  <p:stCondLst>
                                    <p:cond delay="0"/>
                                  </p:stCondLst>
                                  <p:childTnLst>
                                    <p:animScale>
                                      <p:cBhvr>
                                        <p:cTn id="15" dur="2000" fill="hold"/>
                                        <p:tgtEl>
                                          <p:spTgt spid="20485">
                                            <p:txEl>
                                              <p:pRg st="1" end="1"/>
                                            </p:txEl>
                                          </p:spTgt>
                                        </p:tgtEl>
                                      </p:cBhvr>
                                      <p:by x="150000" y="150000"/>
                                    </p:animScale>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mph" presetSubtype="0" fill="hold" grpId="0" nodeType="clickEffect">
                                  <p:stCondLst>
                                    <p:cond delay="0"/>
                                  </p:stCondLst>
                                  <p:childTnLst>
                                    <p:animScale>
                                      <p:cBhvr>
                                        <p:cTn id="19" dur="2000" fill="hold"/>
                                        <p:tgtEl>
                                          <p:spTgt spid="20485">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xfrm>
            <a:off x="457200" y="6245225"/>
            <a:ext cx="2133600" cy="476250"/>
          </a:xfrm>
          <a:noFill/>
        </p:spPr>
        <p:txBody>
          <a:bodyPr/>
          <a:lstStyle/>
          <a:p>
            <a:pPr algn="l"/>
            <a:fld id="{F441EFFE-D7D9-48B3-BB2A-7588CFBF3CCF}" type="slidenum">
              <a:rPr lang="en-US" smtClean="0"/>
              <a:pPr algn="l"/>
              <a:t>26</a:t>
            </a:fld>
            <a:endParaRPr lang="en-US" smtClean="0"/>
          </a:p>
        </p:txBody>
      </p:sp>
      <p:sp>
        <p:nvSpPr>
          <p:cNvPr id="620546" name="Oval 2"/>
          <p:cNvSpPr>
            <a:spLocks noChangeArrowheads="1"/>
          </p:cNvSpPr>
          <p:nvPr/>
        </p:nvSpPr>
        <p:spPr bwMode="auto">
          <a:xfrm>
            <a:off x="309563" y="2514600"/>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a:solidFill>
                  <a:srgbClr val="000000"/>
                </a:solidFill>
                <a:latin typeface="Verdana" pitchFamily="34" charset="0"/>
              </a:rPr>
              <a:t>فرستنده</a:t>
            </a:r>
            <a:endParaRPr lang="en-US" sz="2400" b="1">
              <a:solidFill>
                <a:srgbClr val="000000"/>
              </a:solidFill>
              <a:latin typeface="Verdana" pitchFamily="34" charset="0"/>
            </a:endParaRPr>
          </a:p>
        </p:txBody>
      </p:sp>
      <p:sp>
        <p:nvSpPr>
          <p:cNvPr id="620547" name="Oval 3"/>
          <p:cNvSpPr>
            <a:spLocks noChangeArrowheads="1"/>
          </p:cNvSpPr>
          <p:nvPr/>
        </p:nvSpPr>
        <p:spPr bwMode="auto">
          <a:xfrm>
            <a:off x="1119188" y="762000"/>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dirty="0">
                <a:solidFill>
                  <a:srgbClr val="000000"/>
                </a:solidFill>
                <a:latin typeface="Verdana" pitchFamily="34" charset="0"/>
              </a:rPr>
              <a:t>رمزگذاری</a:t>
            </a:r>
            <a:endParaRPr lang="en-US" sz="2400" b="1" dirty="0">
              <a:solidFill>
                <a:srgbClr val="000000"/>
              </a:solidFill>
              <a:latin typeface="Verdana" pitchFamily="34" charset="0"/>
            </a:endParaRPr>
          </a:p>
        </p:txBody>
      </p:sp>
      <p:sp>
        <p:nvSpPr>
          <p:cNvPr id="620548" name="Oval 4"/>
          <p:cNvSpPr>
            <a:spLocks noChangeArrowheads="1"/>
          </p:cNvSpPr>
          <p:nvPr/>
        </p:nvSpPr>
        <p:spPr bwMode="auto">
          <a:xfrm>
            <a:off x="2947988" y="762000"/>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a:solidFill>
                  <a:srgbClr val="000000"/>
                </a:solidFill>
                <a:latin typeface="Verdana" pitchFamily="34" charset="0"/>
              </a:rPr>
              <a:t>پیام</a:t>
            </a:r>
            <a:endParaRPr lang="en-US" sz="2400" b="1">
              <a:solidFill>
                <a:srgbClr val="000000"/>
              </a:solidFill>
              <a:latin typeface="Verdana" pitchFamily="34" charset="0"/>
            </a:endParaRPr>
          </a:p>
        </p:txBody>
      </p:sp>
      <p:sp>
        <p:nvSpPr>
          <p:cNvPr id="620549" name="Oval 5"/>
          <p:cNvSpPr>
            <a:spLocks noChangeArrowheads="1"/>
          </p:cNvSpPr>
          <p:nvPr/>
        </p:nvSpPr>
        <p:spPr bwMode="auto">
          <a:xfrm>
            <a:off x="4748213" y="776288"/>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a:solidFill>
                  <a:srgbClr val="000000"/>
                </a:solidFill>
                <a:latin typeface="Verdana" pitchFamily="34" charset="0"/>
              </a:rPr>
              <a:t>انتقال از</a:t>
            </a:r>
          </a:p>
          <a:p>
            <a:pPr algn="ctr" rtl="1"/>
            <a:r>
              <a:rPr lang="fa-IR" sz="2400" b="1">
                <a:solidFill>
                  <a:srgbClr val="000000"/>
                </a:solidFill>
                <a:latin typeface="Verdana" pitchFamily="34" charset="0"/>
              </a:rPr>
              <a:t> طریق رسانه</a:t>
            </a:r>
            <a:endParaRPr lang="en-US" sz="2400" b="1">
              <a:solidFill>
                <a:srgbClr val="000000"/>
              </a:solidFill>
              <a:latin typeface="Verdana" pitchFamily="34" charset="0"/>
            </a:endParaRPr>
          </a:p>
        </p:txBody>
      </p:sp>
      <p:sp>
        <p:nvSpPr>
          <p:cNvPr id="620550" name="Oval 6"/>
          <p:cNvSpPr>
            <a:spLocks noChangeArrowheads="1"/>
          </p:cNvSpPr>
          <p:nvPr/>
        </p:nvSpPr>
        <p:spPr bwMode="auto">
          <a:xfrm>
            <a:off x="6596063" y="790575"/>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a:solidFill>
                  <a:srgbClr val="000000"/>
                </a:solidFill>
                <a:latin typeface="Verdana" pitchFamily="34" charset="0"/>
              </a:rPr>
              <a:t>رمزگشائی</a:t>
            </a:r>
          </a:p>
          <a:p>
            <a:pPr algn="ctr" rtl="1"/>
            <a:r>
              <a:rPr lang="fa-IR" sz="2400" b="1">
                <a:solidFill>
                  <a:srgbClr val="000000"/>
                </a:solidFill>
                <a:latin typeface="Verdana" pitchFamily="34" charset="0"/>
              </a:rPr>
              <a:t> توسط گیرنده</a:t>
            </a:r>
            <a:endParaRPr lang="en-US" sz="2400" b="1">
              <a:solidFill>
                <a:srgbClr val="000000"/>
              </a:solidFill>
              <a:latin typeface="Verdana" pitchFamily="34" charset="0"/>
            </a:endParaRPr>
          </a:p>
        </p:txBody>
      </p:sp>
      <p:sp>
        <p:nvSpPr>
          <p:cNvPr id="620551" name="Oval 7"/>
          <p:cNvSpPr>
            <a:spLocks noChangeArrowheads="1"/>
          </p:cNvSpPr>
          <p:nvPr/>
        </p:nvSpPr>
        <p:spPr bwMode="auto">
          <a:xfrm>
            <a:off x="7162800" y="2524125"/>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000" b="1">
                <a:solidFill>
                  <a:srgbClr val="000000"/>
                </a:solidFill>
                <a:latin typeface="Verdana" pitchFamily="34" charset="0"/>
              </a:rPr>
              <a:t>معنابخشیدن</a:t>
            </a:r>
          </a:p>
          <a:p>
            <a:pPr algn="ctr" rtl="1"/>
            <a:r>
              <a:rPr lang="fa-IR" sz="2000" b="1">
                <a:solidFill>
                  <a:srgbClr val="000000"/>
                </a:solidFill>
                <a:latin typeface="Verdana" pitchFamily="34" charset="0"/>
              </a:rPr>
              <a:t>به پیام </a:t>
            </a:r>
          </a:p>
          <a:p>
            <a:pPr algn="ctr" rtl="1"/>
            <a:r>
              <a:rPr lang="fa-IR" sz="2000" b="1">
                <a:solidFill>
                  <a:srgbClr val="000000"/>
                </a:solidFill>
                <a:latin typeface="Verdana" pitchFamily="34" charset="0"/>
              </a:rPr>
              <a:t>توسط گیرنده</a:t>
            </a:r>
            <a:endParaRPr lang="en-US" sz="2000" b="1">
              <a:solidFill>
                <a:srgbClr val="000000"/>
              </a:solidFill>
              <a:latin typeface="Verdana" pitchFamily="34" charset="0"/>
            </a:endParaRPr>
          </a:p>
        </p:txBody>
      </p:sp>
      <p:sp>
        <p:nvSpPr>
          <p:cNvPr id="620552" name="Oval 8"/>
          <p:cNvSpPr>
            <a:spLocks noChangeArrowheads="1"/>
          </p:cNvSpPr>
          <p:nvPr/>
        </p:nvSpPr>
        <p:spPr bwMode="auto">
          <a:xfrm>
            <a:off x="6557963" y="4191000"/>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a:solidFill>
                  <a:srgbClr val="000000"/>
                </a:solidFill>
                <a:latin typeface="Verdana" pitchFamily="34" charset="0"/>
              </a:rPr>
              <a:t>رمزگذاری</a:t>
            </a:r>
            <a:endParaRPr lang="en-US" sz="2400" b="1">
              <a:solidFill>
                <a:srgbClr val="000000"/>
              </a:solidFill>
              <a:latin typeface="Verdana" pitchFamily="34" charset="0"/>
            </a:endParaRPr>
          </a:p>
        </p:txBody>
      </p:sp>
      <p:sp>
        <p:nvSpPr>
          <p:cNvPr id="620553" name="Oval 9"/>
          <p:cNvSpPr>
            <a:spLocks noChangeArrowheads="1"/>
          </p:cNvSpPr>
          <p:nvPr/>
        </p:nvSpPr>
        <p:spPr bwMode="auto">
          <a:xfrm>
            <a:off x="4729163" y="4191000"/>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a:solidFill>
                  <a:srgbClr val="000000"/>
                </a:solidFill>
                <a:latin typeface="Verdana" pitchFamily="34" charset="0"/>
              </a:rPr>
              <a:t>پیام</a:t>
            </a:r>
            <a:endParaRPr lang="en-US" sz="2400" b="1">
              <a:solidFill>
                <a:srgbClr val="000000"/>
              </a:solidFill>
              <a:latin typeface="Verdana" pitchFamily="34" charset="0"/>
            </a:endParaRPr>
          </a:p>
        </p:txBody>
      </p:sp>
      <p:sp>
        <p:nvSpPr>
          <p:cNvPr id="620554" name="Oval 10"/>
          <p:cNvSpPr>
            <a:spLocks noChangeArrowheads="1"/>
          </p:cNvSpPr>
          <p:nvPr/>
        </p:nvSpPr>
        <p:spPr bwMode="auto">
          <a:xfrm>
            <a:off x="2900363" y="4191000"/>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a:solidFill>
                  <a:srgbClr val="000000"/>
                </a:solidFill>
                <a:latin typeface="Verdana" pitchFamily="34" charset="0"/>
              </a:rPr>
              <a:t>انتقال از</a:t>
            </a:r>
          </a:p>
          <a:p>
            <a:pPr algn="ctr" rtl="1"/>
            <a:r>
              <a:rPr lang="fa-IR" sz="2400" b="1">
                <a:solidFill>
                  <a:srgbClr val="000000"/>
                </a:solidFill>
                <a:latin typeface="Verdana" pitchFamily="34" charset="0"/>
              </a:rPr>
              <a:t> طریق رسانه</a:t>
            </a:r>
            <a:endParaRPr lang="en-US" sz="2400" b="1">
              <a:solidFill>
                <a:srgbClr val="000000"/>
              </a:solidFill>
              <a:latin typeface="Verdana" pitchFamily="34" charset="0"/>
            </a:endParaRPr>
          </a:p>
        </p:txBody>
      </p:sp>
      <p:sp>
        <p:nvSpPr>
          <p:cNvPr id="620555" name="Oval 11"/>
          <p:cNvSpPr>
            <a:spLocks noChangeArrowheads="1"/>
          </p:cNvSpPr>
          <p:nvPr/>
        </p:nvSpPr>
        <p:spPr bwMode="auto">
          <a:xfrm>
            <a:off x="1071563" y="4191000"/>
            <a:ext cx="1676400" cy="1066800"/>
          </a:xfrm>
          <a:prstGeom prst="ellipse">
            <a:avLst/>
          </a:prstGeom>
          <a:solidFill>
            <a:schemeClr val="accent1"/>
          </a:solidFill>
          <a:ln w="9525">
            <a:solidFill>
              <a:schemeClr val="tx1"/>
            </a:solidFill>
            <a:round/>
            <a:headEnd/>
            <a:tailEnd/>
          </a:ln>
        </p:spPr>
        <p:txBody>
          <a:bodyPr wrap="none" lIns="0" tIns="0" rIns="0" bIns="0" anchor="ctr"/>
          <a:lstStyle/>
          <a:p>
            <a:pPr algn="ctr" rtl="1"/>
            <a:r>
              <a:rPr lang="fa-IR" sz="2400" b="1">
                <a:solidFill>
                  <a:srgbClr val="000000"/>
                </a:solidFill>
                <a:latin typeface="Verdana" pitchFamily="34" charset="0"/>
              </a:rPr>
              <a:t>رمزگشائی</a:t>
            </a:r>
          </a:p>
          <a:p>
            <a:pPr algn="ctr" rtl="1"/>
            <a:r>
              <a:rPr lang="fa-IR" sz="2400" b="1">
                <a:solidFill>
                  <a:srgbClr val="000000"/>
                </a:solidFill>
                <a:latin typeface="Verdana" pitchFamily="34" charset="0"/>
              </a:rPr>
              <a:t> توسط گیرنده</a:t>
            </a:r>
            <a:endParaRPr lang="en-US" sz="2400" b="1">
              <a:solidFill>
                <a:srgbClr val="000000"/>
              </a:solidFill>
              <a:latin typeface="Verdana" pitchFamily="34" charset="0"/>
            </a:endParaRPr>
          </a:p>
        </p:txBody>
      </p:sp>
      <p:sp>
        <p:nvSpPr>
          <p:cNvPr id="620556" name="Rectangle 12"/>
          <p:cNvSpPr>
            <a:spLocks noChangeArrowheads="1"/>
          </p:cNvSpPr>
          <p:nvPr/>
        </p:nvSpPr>
        <p:spPr bwMode="auto">
          <a:xfrm>
            <a:off x="3581400" y="2590800"/>
            <a:ext cx="1928813" cy="790575"/>
          </a:xfrm>
          <a:prstGeom prst="rect">
            <a:avLst/>
          </a:prstGeom>
          <a:solidFill>
            <a:schemeClr val="accent1"/>
          </a:solidFill>
          <a:ln w="9525">
            <a:solidFill>
              <a:schemeClr val="tx1"/>
            </a:solidFill>
            <a:miter lim="800000"/>
            <a:headEnd/>
            <a:tailEnd/>
          </a:ln>
        </p:spPr>
        <p:txBody>
          <a:bodyPr wrap="none" anchor="ctr"/>
          <a:lstStyle/>
          <a:p>
            <a:pPr algn="ctr"/>
            <a:r>
              <a:rPr lang="fa-IR" sz="3200" b="1" dirty="0" smtClean="0">
                <a:solidFill>
                  <a:srgbClr val="FF0000"/>
                </a:solidFill>
                <a:latin typeface="Verdana" pitchFamily="34" charset="0"/>
              </a:rPr>
              <a:t>موانع ارتباطی</a:t>
            </a:r>
            <a:endParaRPr lang="en-US" sz="3200" b="1" dirty="0">
              <a:solidFill>
                <a:srgbClr val="FF0000"/>
              </a:solidFill>
              <a:latin typeface="Verdana" pitchFamily="34" charset="0"/>
            </a:endParaRPr>
          </a:p>
        </p:txBody>
      </p:sp>
      <p:sp>
        <p:nvSpPr>
          <p:cNvPr id="620557" name="AutoShape 13"/>
          <p:cNvSpPr>
            <a:spLocks noChangeArrowheads="1"/>
          </p:cNvSpPr>
          <p:nvPr/>
        </p:nvSpPr>
        <p:spPr bwMode="auto">
          <a:xfrm>
            <a:off x="5715000" y="5638800"/>
            <a:ext cx="3048000" cy="457200"/>
          </a:xfrm>
          <a:custGeom>
            <a:avLst/>
            <a:gdLst>
              <a:gd name="T0" fmla="*/ 319672854 w 21600"/>
              <a:gd name="T1" fmla="*/ 0 h 21600"/>
              <a:gd name="T2" fmla="*/ 209218948 w 21600"/>
              <a:gd name="T3" fmla="*/ 4707424 h 21600"/>
              <a:gd name="T4" fmla="*/ 0 w 21600"/>
              <a:gd name="T5" fmla="*/ 8948462 h 21600"/>
              <a:gd name="T6" fmla="*/ 172859144 w 21600"/>
              <a:gd name="T7" fmla="*/ 9677399 h 21600"/>
              <a:gd name="T8" fmla="*/ 345718005 w 21600"/>
              <a:gd name="T9" fmla="*/ 7767002 h 21600"/>
              <a:gd name="T10" fmla="*/ 430106652 w 21600"/>
              <a:gd name="T11" fmla="*/ 4707424 h 21600"/>
              <a:gd name="T12" fmla="*/ 17694720 60000 65536"/>
              <a:gd name="T13" fmla="*/ 11796480 60000 65536"/>
              <a:gd name="T14" fmla="*/ 11796480 60000 65536"/>
              <a:gd name="T15" fmla="*/ 5898240 60000 65536"/>
              <a:gd name="T16" fmla="*/ 0 60000 65536"/>
              <a:gd name="T17" fmla="*/ 0 60000 65536"/>
              <a:gd name="T18" fmla="*/ 0 w 21600"/>
              <a:gd name="T19" fmla="*/ 18344 h 21600"/>
              <a:gd name="T20" fmla="*/ 1736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54" y="0"/>
                </a:moveTo>
                <a:lnTo>
                  <a:pt x="10507" y="10507"/>
                </a:lnTo>
                <a:lnTo>
                  <a:pt x="14745" y="10507"/>
                </a:lnTo>
                <a:lnTo>
                  <a:pt x="14745" y="18344"/>
                </a:lnTo>
                <a:lnTo>
                  <a:pt x="0" y="18344"/>
                </a:lnTo>
                <a:lnTo>
                  <a:pt x="0" y="21600"/>
                </a:lnTo>
                <a:lnTo>
                  <a:pt x="17362" y="21600"/>
                </a:lnTo>
                <a:lnTo>
                  <a:pt x="17362" y="10507"/>
                </a:lnTo>
                <a:lnTo>
                  <a:pt x="21600" y="10507"/>
                </a:lnTo>
                <a:close/>
              </a:path>
            </a:pathLst>
          </a:custGeom>
          <a:solidFill>
            <a:schemeClr val="accent1"/>
          </a:solidFill>
          <a:ln w="9525">
            <a:solidFill>
              <a:schemeClr val="tx1"/>
            </a:solidFill>
            <a:miter lim="800000"/>
            <a:headEnd/>
            <a:tailEnd/>
          </a:ln>
        </p:spPr>
        <p:txBody>
          <a:bodyPr wrap="none" anchor="ctr"/>
          <a:lstStyle/>
          <a:p>
            <a:endParaRPr lang="en-CA"/>
          </a:p>
        </p:txBody>
      </p:sp>
      <p:sp>
        <p:nvSpPr>
          <p:cNvPr id="620558" name="AutoShape 14"/>
          <p:cNvSpPr>
            <a:spLocks noChangeArrowheads="1"/>
          </p:cNvSpPr>
          <p:nvPr/>
        </p:nvSpPr>
        <p:spPr bwMode="auto">
          <a:xfrm flipH="1">
            <a:off x="838200" y="5638800"/>
            <a:ext cx="2895600" cy="457200"/>
          </a:xfrm>
          <a:custGeom>
            <a:avLst/>
            <a:gdLst>
              <a:gd name="T0" fmla="*/ 288504744 w 21600"/>
              <a:gd name="T1" fmla="*/ 0 h 21600"/>
              <a:gd name="T2" fmla="*/ 188820198 w 21600"/>
              <a:gd name="T3" fmla="*/ 4707424 h 21600"/>
              <a:gd name="T4" fmla="*/ 0 w 21600"/>
              <a:gd name="T5" fmla="*/ 8948462 h 21600"/>
              <a:gd name="T6" fmla="*/ 156005287 w 21600"/>
              <a:gd name="T7" fmla="*/ 9677399 h 21600"/>
              <a:gd name="T8" fmla="*/ 312010573 w 21600"/>
              <a:gd name="T9" fmla="*/ 7767002 h 21600"/>
              <a:gd name="T10" fmla="*/ 388171260 w 21600"/>
              <a:gd name="T11" fmla="*/ 4707424 h 21600"/>
              <a:gd name="T12" fmla="*/ 17694720 60000 65536"/>
              <a:gd name="T13" fmla="*/ 11796480 60000 65536"/>
              <a:gd name="T14" fmla="*/ 11796480 60000 65536"/>
              <a:gd name="T15" fmla="*/ 5898240 60000 65536"/>
              <a:gd name="T16" fmla="*/ 0 60000 65536"/>
              <a:gd name="T17" fmla="*/ 0 60000 65536"/>
              <a:gd name="T18" fmla="*/ 0 w 21600"/>
              <a:gd name="T19" fmla="*/ 18344 h 21600"/>
              <a:gd name="T20" fmla="*/ 1736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054" y="0"/>
                </a:moveTo>
                <a:lnTo>
                  <a:pt x="10507" y="10507"/>
                </a:lnTo>
                <a:lnTo>
                  <a:pt x="14745" y="10507"/>
                </a:lnTo>
                <a:lnTo>
                  <a:pt x="14745" y="18344"/>
                </a:lnTo>
                <a:lnTo>
                  <a:pt x="0" y="18344"/>
                </a:lnTo>
                <a:lnTo>
                  <a:pt x="0" y="21600"/>
                </a:lnTo>
                <a:lnTo>
                  <a:pt x="17362" y="21600"/>
                </a:lnTo>
                <a:lnTo>
                  <a:pt x="17362" y="10507"/>
                </a:lnTo>
                <a:lnTo>
                  <a:pt x="21600" y="10507"/>
                </a:lnTo>
                <a:close/>
              </a:path>
            </a:pathLst>
          </a:custGeom>
          <a:solidFill>
            <a:schemeClr val="accent1"/>
          </a:solidFill>
          <a:ln w="9525">
            <a:solidFill>
              <a:schemeClr val="tx1"/>
            </a:solidFill>
            <a:miter lim="800000"/>
            <a:headEnd/>
            <a:tailEnd/>
          </a:ln>
        </p:spPr>
        <p:txBody>
          <a:bodyPr wrap="none" anchor="ctr"/>
          <a:lstStyle/>
          <a:p>
            <a:endParaRPr lang="en-CA"/>
          </a:p>
        </p:txBody>
      </p:sp>
      <p:sp>
        <p:nvSpPr>
          <p:cNvPr id="620559" name="Rectangle 15"/>
          <p:cNvSpPr>
            <a:spLocks noChangeArrowheads="1"/>
          </p:cNvSpPr>
          <p:nvPr/>
        </p:nvSpPr>
        <p:spPr bwMode="auto">
          <a:xfrm>
            <a:off x="3657600" y="5867400"/>
            <a:ext cx="2057400" cy="457200"/>
          </a:xfrm>
          <a:prstGeom prst="rect">
            <a:avLst/>
          </a:prstGeom>
          <a:solidFill>
            <a:schemeClr val="accent1"/>
          </a:solidFill>
          <a:ln w="9525">
            <a:solidFill>
              <a:schemeClr val="tx1"/>
            </a:solidFill>
            <a:miter lim="800000"/>
            <a:headEnd/>
            <a:tailEnd/>
          </a:ln>
        </p:spPr>
        <p:txBody>
          <a:bodyPr wrap="none" lIns="0" tIns="0" rIns="0" bIns="0" anchor="ctr"/>
          <a:lstStyle/>
          <a:p>
            <a:pPr algn="ctr"/>
            <a:r>
              <a:rPr lang="fa-IR" sz="2400" b="1" dirty="0">
                <a:solidFill>
                  <a:srgbClr val="000000"/>
                </a:solidFill>
                <a:latin typeface="Verdana" pitchFamily="34" charset="0"/>
              </a:rPr>
              <a:t>حلقه باز </a:t>
            </a:r>
            <a:r>
              <a:rPr lang="fa-IR" sz="2400" b="1" dirty="0" smtClean="0">
                <a:solidFill>
                  <a:srgbClr val="000000"/>
                </a:solidFill>
                <a:latin typeface="Verdana" pitchFamily="34" charset="0"/>
              </a:rPr>
              <a:t>خورد</a:t>
            </a:r>
            <a:endParaRPr lang="en-US" sz="2400" b="1" dirty="0">
              <a:solidFill>
                <a:srgbClr val="000000"/>
              </a:solidFill>
              <a:latin typeface="Verdana" pitchFamily="34" charset="0"/>
            </a:endParaRPr>
          </a:p>
        </p:txBody>
      </p:sp>
      <p:sp>
        <p:nvSpPr>
          <p:cNvPr id="620560" name="Line 16"/>
          <p:cNvSpPr>
            <a:spLocks noChangeShapeType="1"/>
          </p:cNvSpPr>
          <p:nvPr/>
        </p:nvSpPr>
        <p:spPr bwMode="auto">
          <a:xfrm flipV="1">
            <a:off x="1219200" y="1905000"/>
            <a:ext cx="457200" cy="457200"/>
          </a:xfrm>
          <a:prstGeom prst="line">
            <a:avLst/>
          </a:prstGeom>
          <a:noFill/>
          <a:ln w="44450">
            <a:solidFill>
              <a:schemeClr val="tx1"/>
            </a:solidFill>
            <a:round/>
            <a:headEnd/>
            <a:tailEnd type="triangle" w="med" len="med"/>
          </a:ln>
        </p:spPr>
        <p:txBody>
          <a:bodyPr/>
          <a:lstStyle/>
          <a:p>
            <a:endParaRPr lang="en-CA"/>
          </a:p>
        </p:txBody>
      </p:sp>
      <p:sp>
        <p:nvSpPr>
          <p:cNvPr id="620561" name="Line 17"/>
          <p:cNvSpPr>
            <a:spLocks noChangeShapeType="1"/>
          </p:cNvSpPr>
          <p:nvPr/>
        </p:nvSpPr>
        <p:spPr bwMode="auto">
          <a:xfrm flipV="1">
            <a:off x="2209800" y="1981200"/>
            <a:ext cx="4572000" cy="0"/>
          </a:xfrm>
          <a:prstGeom prst="line">
            <a:avLst/>
          </a:prstGeom>
          <a:noFill/>
          <a:ln w="44450">
            <a:solidFill>
              <a:schemeClr val="tx1"/>
            </a:solidFill>
            <a:round/>
            <a:headEnd/>
            <a:tailEnd type="triangle" w="med" len="med"/>
          </a:ln>
        </p:spPr>
        <p:txBody>
          <a:bodyPr/>
          <a:lstStyle/>
          <a:p>
            <a:endParaRPr lang="en-CA"/>
          </a:p>
        </p:txBody>
      </p:sp>
      <p:sp>
        <p:nvSpPr>
          <p:cNvPr id="620562" name="Line 18"/>
          <p:cNvSpPr>
            <a:spLocks noChangeShapeType="1"/>
          </p:cNvSpPr>
          <p:nvPr/>
        </p:nvSpPr>
        <p:spPr bwMode="auto">
          <a:xfrm>
            <a:off x="7162800" y="1981200"/>
            <a:ext cx="381000" cy="533400"/>
          </a:xfrm>
          <a:prstGeom prst="line">
            <a:avLst/>
          </a:prstGeom>
          <a:noFill/>
          <a:ln w="44450">
            <a:solidFill>
              <a:schemeClr val="tx1"/>
            </a:solidFill>
            <a:round/>
            <a:headEnd/>
            <a:tailEnd type="triangle" w="med" len="med"/>
          </a:ln>
        </p:spPr>
        <p:txBody>
          <a:bodyPr/>
          <a:lstStyle/>
          <a:p>
            <a:endParaRPr lang="en-CA"/>
          </a:p>
        </p:txBody>
      </p:sp>
      <p:sp>
        <p:nvSpPr>
          <p:cNvPr id="620563" name="Line 19"/>
          <p:cNvSpPr>
            <a:spLocks noChangeShapeType="1"/>
          </p:cNvSpPr>
          <p:nvPr/>
        </p:nvSpPr>
        <p:spPr bwMode="auto">
          <a:xfrm flipH="1">
            <a:off x="7315200" y="3657600"/>
            <a:ext cx="381000" cy="457200"/>
          </a:xfrm>
          <a:prstGeom prst="line">
            <a:avLst/>
          </a:prstGeom>
          <a:noFill/>
          <a:ln w="44450">
            <a:solidFill>
              <a:schemeClr val="tx1"/>
            </a:solidFill>
            <a:round/>
            <a:headEnd/>
            <a:tailEnd type="triangle" w="med" len="med"/>
          </a:ln>
        </p:spPr>
        <p:txBody>
          <a:bodyPr/>
          <a:lstStyle/>
          <a:p>
            <a:endParaRPr lang="en-CA"/>
          </a:p>
        </p:txBody>
      </p:sp>
      <p:sp>
        <p:nvSpPr>
          <p:cNvPr id="620564" name="Line 20"/>
          <p:cNvSpPr>
            <a:spLocks noChangeShapeType="1"/>
          </p:cNvSpPr>
          <p:nvPr/>
        </p:nvSpPr>
        <p:spPr bwMode="auto">
          <a:xfrm flipH="1" flipV="1">
            <a:off x="2209800" y="4038600"/>
            <a:ext cx="4419600" cy="0"/>
          </a:xfrm>
          <a:prstGeom prst="line">
            <a:avLst/>
          </a:prstGeom>
          <a:noFill/>
          <a:ln w="44450">
            <a:solidFill>
              <a:schemeClr val="tx1"/>
            </a:solidFill>
            <a:round/>
            <a:headEnd/>
            <a:tailEnd type="triangle" w="med" len="med"/>
          </a:ln>
        </p:spPr>
        <p:txBody>
          <a:bodyPr/>
          <a:lstStyle/>
          <a:p>
            <a:endParaRPr lang="en-CA"/>
          </a:p>
        </p:txBody>
      </p:sp>
      <p:sp>
        <p:nvSpPr>
          <p:cNvPr id="620565" name="Line 21"/>
          <p:cNvSpPr>
            <a:spLocks noChangeShapeType="1"/>
          </p:cNvSpPr>
          <p:nvPr/>
        </p:nvSpPr>
        <p:spPr bwMode="auto">
          <a:xfrm flipH="1" flipV="1">
            <a:off x="1524000" y="3657600"/>
            <a:ext cx="381000" cy="381000"/>
          </a:xfrm>
          <a:prstGeom prst="line">
            <a:avLst/>
          </a:prstGeom>
          <a:noFill/>
          <a:ln w="44450">
            <a:solidFill>
              <a:schemeClr val="tx1"/>
            </a:solidFill>
            <a:round/>
            <a:headEnd/>
            <a:tailEnd type="triangle" w="med" len="med"/>
          </a:ln>
        </p:spPr>
        <p:txBody>
          <a:bodyPr/>
          <a:lstStyle/>
          <a:p>
            <a:endParaRPr lang="en-CA"/>
          </a:p>
        </p:txBody>
      </p:sp>
      <p:sp>
        <p:nvSpPr>
          <p:cNvPr id="620566" name="Line 22"/>
          <p:cNvSpPr>
            <a:spLocks noChangeShapeType="1"/>
          </p:cNvSpPr>
          <p:nvPr/>
        </p:nvSpPr>
        <p:spPr bwMode="auto">
          <a:xfrm>
            <a:off x="5867400" y="3048000"/>
            <a:ext cx="1066800" cy="0"/>
          </a:xfrm>
          <a:prstGeom prst="line">
            <a:avLst/>
          </a:prstGeom>
          <a:noFill/>
          <a:ln w="44450">
            <a:solidFill>
              <a:schemeClr val="tx1"/>
            </a:solidFill>
            <a:round/>
            <a:headEnd/>
            <a:tailEnd type="triangle" w="med" len="med"/>
          </a:ln>
        </p:spPr>
        <p:txBody>
          <a:bodyPr/>
          <a:lstStyle/>
          <a:p>
            <a:endParaRPr lang="en-CA"/>
          </a:p>
        </p:txBody>
      </p:sp>
      <p:sp>
        <p:nvSpPr>
          <p:cNvPr id="620567" name="Line 23"/>
          <p:cNvSpPr>
            <a:spLocks noChangeShapeType="1"/>
          </p:cNvSpPr>
          <p:nvPr/>
        </p:nvSpPr>
        <p:spPr bwMode="auto">
          <a:xfrm>
            <a:off x="4953000" y="3505200"/>
            <a:ext cx="457200" cy="457200"/>
          </a:xfrm>
          <a:prstGeom prst="line">
            <a:avLst/>
          </a:prstGeom>
          <a:noFill/>
          <a:ln w="44450">
            <a:solidFill>
              <a:schemeClr val="tx1"/>
            </a:solidFill>
            <a:round/>
            <a:headEnd/>
            <a:tailEnd type="triangle" w="med" len="med"/>
          </a:ln>
        </p:spPr>
        <p:txBody>
          <a:bodyPr/>
          <a:lstStyle/>
          <a:p>
            <a:endParaRPr lang="en-CA"/>
          </a:p>
        </p:txBody>
      </p:sp>
      <p:sp>
        <p:nvSpPr>
          <p:cNvPr id="620568" name="Line 24"/>
          <p:cNvSpPr>
            <a:spLocks noChangeShapeType="1"/>
          </p:cNvSpPr>
          <p:nvPr/>
        </p:nvSpPr>
        <p:spPr bwMode="auto">
          <a:xfrm>
            <a:off x="5715000" y="3276600"/>
            <a:ext cx="838200" cy="685800"/>
          </a:xfrm>
          <a:prstGeom prst="line">
            <a:avLst/>
          </a:prstGeom>
          <a:noFill/>
          <a:ln w="44450">
            <a:solidFill>
              <a:schemeClr val="tx1"/>
            </a:solidFill>
            <a:round/>
            <a:headEnd/>
            <a:tailEnd type="triangle" w="med" len="med"/>
          </a:ln>
        </p:spPr>
        <p:txBody>
          <a:bodyPr/>
          <a:lstStyle/>
          <a:p>
            <a:endParaRPr lang="en-CA"/>
          </a:p>
        </p:txBody>
      </p:sp>
      <p:sp>
        <p:nvSpPr>
          <p:cNvPr id="620569" name="Line 25"/>
          <p:cNvSpPr>
            <a:spLocks noChangeShapeType="1"/>
          </p:cNvSpPr>
          <p:nvPr/>
        </p:nvSpPr>
        <p:spPr bwMode="auto">
          <a:xfrm flipH="1">
            <a:off x="3962400" y="3505200"/>
            <a:ext cx="304800" cy="457200"/>
          </a:xfrm>
          <a:prstGeom prst="line">
            <a:avLst/>
          </a:prstGeom>
          <a:noFill/>
          <a:ln w="44450">
            <a:solidFill>
              <a:schemeClr val="tx1"/>
            </a:solidFill>
            <a:round/>
            <a:headEnd/>
            <a:tailEnd type="triangle" w="med" len="med"/>
          </a:ln>
        </p:spPr>
        <p:txBody>
          <a:bodyPr/>
          <a:lstStyle/>
          <a:p>
            <a:endParaRPr lang="en-CA"/>
          </a:p>
        </p:txBody>
      </p:sp>
      <p:sp>
        <p:nvSpPr>
          <p:cNvPr id="620570" name="Line 26"/>
          <p:cNvSpPr>
            <a:spLocks noChangeShapeType="1"/>
          </p:cNvSpPr>
          <p:nvPr/>
        </p:nvSpPr>
        <p:spPr bwMode="auto">
          <a:xfrm flipH="1">
            <a:off x="2286000" y="3048000"/>
            <a:ext cx="1143000" cy="0"/>
          </a:xfrm>
          <a:prstGeom prst="line">
            <a:avLst/>
          </a:prstGeom>
          <a:noFill/>
          <a:ln w="44450">
            <a:solidFill>
              <a:schemeClr val="tx1"/>
            </a:solidFill>
            <a:round/>
            <a:headEnd/>
            <a:tailEnd type="triangle" w="med" len="med"/>
          </a:ln>
        </p:spPr>
        <p:txBody>
          <a:bodyPr/>
          <a:lstStyle/>
          <a:p>
            <a:endParaRPr lang="en-CA"/>
          </a:p>
        </p:txBody>
      </p:sp>
      <p:sp>
        <p:nvSpPr>
          <p:cNvPr id="620571" name="Line 27"/>
          <p:cNvSpPr>
            <a:spLocks noChangeShapeType="1"/>
          </p:cNvSpPr>
          <p:nvPr/>
        </p:nvSpPr>
        <p:spPr bwMode="auto">
          <a:xfrm flipH="1">
            <a:off x="2895600" y="3429000"/>
            <a:ext cx="609600" cy="457200"/>
          </a:xfrm>
          <a:prstGeom prst="line">
            <a:avLst/>
          </a:prstGeom>
          <a:noFill/>
          <a:ln w="44450">
            <a:solidFill>
              <a:schemeClr val="tx1"/>
            </a:solidFill>
            <a:round/>
            <a:headEnd/>
            <a:tailEnd type="triangle" w="med" len="med"/>
          </a:ln>
        </p:spPr>
        <p:txBody>
          <a:bodyPr/>
          <a:lstStyle/>
          <a:p>
            <a:endParaRPr lang="en-CA"/>
          </a:p>
        </p:txBody>
      </p:sp>
      <p:sp>
        <p:nvSpPr>
          <p:cNvPr id="620572" name="Line 28"/>
          <p:cNvSpPr>
            <a:spLocks noChangeShapeType="1"/>
          </p:cNvSpPr>
          <p:nvPr/>
        </p:nvSpPr>
        <p:spPr bwMode="auto">
          <a:xfrm flipH="1" flipV="1">
            <a:off x="3810000" y="2057400"/>
            <a:ext cx="381000" cy="457200"/>
          </a:xfrm>
          <a:prstGeom prst="line">
            <a:avLst/>
          </a:prstGeom>
          <a:noFill/>
          <a:ln w="44450">
            <a:solidFill>
              <a:schemeClr val="tx1"/>
            </a:solidFill>
            <a:round/>
            <a:headEnd/>
            <a:tailEnd type="triangle" w="med" len="med"/>
          </a:ln>
        </p:spPr>
        <p:txBody>
          <a:bodyPr/>
          <a:lstStyle/>
          <a:p>
            <a:endParaRPr lang="en-CA"/>
          </a:p>
        </p:txBody>
      </p:sp>
      <p:sp>
        <p:nvSpPr>
          <p:cNvPr id="620573" name="Line 29"/>
          <p:cNvSpPr>
            <a:spLocks noChangeShapeType="1"/>
          </p:cNvSpPr>
          <p:nvPr/>
        </p:nvSpPr>
        <p:spPr bwMode="auto">
          <a:xfrm flipH="1" flipV="1">
            <a:off x="2743200" y="2286000"/>
            <a:ext cx="685800" cy="457200"/>
          </a:xfrm>
          <a:prstGeom prst="line">
            <a:avLst/>
          </a:prstGeom>
          <a:noFill/>
          <a:ln w="44450">
            <a:solidFill>
              <a:schemeClr val="tx1"/>
            </a:solidFill>
            <a:round/>
            <a:headEnd/>
            <a:tailEnd type="triangle" w="med" len="med"/>
          </a:ln>
        </p:spPr>
        <p:txBody>
          <a:bodyPr/>
          <a:lstStyle/>
          <a:p>
            <a:endParaRPr lang="en-CA"/>
          </a:p>
        </p:txBody>
      </p:sp>
      <p:sp>
        <p:nvSpPr>
          <p:cNvPr id="620574" name="Line 30"/>
          <p:cNvSpPr>
            <a:spLocks noChangeShapeType="1"/>
          </p:cNvSpPr>
          <p:nvPr/>
        </p:nvSpPr>
        <p:spPr bwMode="auto">
          <a:xfrm flipV="1">
            <a:off x="5105400" y="2057400"/>
            <a:ext cx="304800" cy="457200"/>
          </a:xfrm>
          <a:prstGeom prst="line">
            <a:avLst/>
          </a:prstGeom>
          <a:noFill/>
          <a:ln w="44450">
            <a:solidFill>
              <a:schemeClr val="tx1"/>
            </a:solidFill>
            <a:round/>
            <a:headEnd/>
            <a:tailEnd type="triangle" w="med" len="med"/>
          </a:ln>
        </p:spPr>
        <p:txBody>
          <a:bodyPr/>
          <a:lstStyle/>
          <a:p>
            <a:endParaRPr lang="en-CA"/>
          </a:p>
        </p:txBody>
      </p:sp>
      <p:sp>
        <p:nvSpPr>
          <p:cNvPr id="620575" name="Line 31"/>
          <p:cNvSpPr>
            <a:spLocks noChangeShapeType="1"/>
          </p:cNvSpPr>
          <p:nvPr/>
        </p:nvSpPr>
        <p:spPr bwMode="auto">
          <a:xfrm flipV="1">
            <a:off x="5791200" y="2133600"/>
            <a:ext cx="762000" cy="533400"/>
          </a:xfrm>
          <a:prstGeom prst="line">
            <a:avLst/>
          </a:prstGeom>
          <a:noFill/>
          <a:ln w="44450">
            <a:solidFill>
              <a:schemeClr val="tx1"/>
            </a:solidFill>
            <a:round/>
            <a:headEnd/>
            <a:tailEnd type="triangle" w="med" len="med"/>
          </a:ln>
        </p:spPr>
        <p:txBody>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20546"/>
                                        </p:tgtEl>
                                        <p:attrNameLst>
                                          <p:attrName>style.visibility</p:attrName>
                                        </p:attrNameLst>
                                      </p:cBhvr>
                                      <p:to>
                                        <p:strVal val="visible"/>
                                      </p:to>
                                    </p:set>
                                    <p:animEffect transition="in" filter="box(out)">
                                      <p:cBhvr>
                                        <p:cTn id="7" dur="500"/>
                                        <p:tgtEl>
                                          <p:spTgt spid="6205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20560"/>
                                        </p:tgtEl>
                                        <p:attrNameLst>
                                          <p:attrName>style.visibility</p:attrName>
                                        </p:attrNameLst>
                                      </p:cBhvr>
                                      <p:to>
                                        <p:strVal val="visible"/>
                                      </p:to>
                                    </p:set>
                                    <p:animEffect transition="in" filter="blinds(horizontal)">
                                      <p:cBhvr>
                                        <p:cTn id="12" dur="500"/>
                                        <p:tgtEl>
                                          <p:spTgt spid="62056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20547"/>
                                        </p:tgtEl>
                                        <p:attrNameLst>
                                          <p:attrName>style.visibility</p:attrName>
                                        </p:attrNameLst>
                                      </p:cBhvr>
                                      <p:to>
                                        <p:strVal val="visible"/>
                                      </p:to>
                                    </p:set>
                                    <p:animEffect transition="in" filter="box(out)">
                                      <p:cBhvr>
                                        <p:cTn id="17" dur="500"/>
                                        <p:tgtEl>
                                          <p:spTgt spid="62054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20561"/>
                                        </p:tgtEl>
                                        <p:attrNameLst>
                                          <p:attrName>style.visibility</p:attrName>
                                        </p:attrNameLst>
                                      </p:cBhvr>
                                      <p:to>
                                        <p:strVal val="visible"/>
                                      </p:to>
                                    </p:set>
                                    <p:animEffect transition="in" filter="checkerboard(across)">
                                      <p:cBhvr>
                                        <p:cTn id="22" dur="500"/>
                                        <p:tgtEl>
                                          <p:spTgt spid="62056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20548"/>
                                        </p:tgtEl>
                                        <p:attrNameLst>
                                          <p:attrName>style.visibility</p:attrName>
                                        </p:attrNameLst>
                                      </p:cBhvr>
                                      <p:to>
                                        <p:strVal val="visible"/>
                                      </p:to>
                                    </p:set>
                                    <p:animEffect transition="in" filter="box(out)">
                                      <p:cBhvr>
                                        <p:cTn id="27" dur="500"/>
                                        <p:tgtEl>
                                          <p:spTgt spid="62054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620549"/>
                                        </p:tgtEl>
                                        <p:attrNameLst>
                                          <p:attrName>style.visibility</p:attrName>
                                        </p:attrNameLst>
                                      </p:cBhvr>
                                      <p:to>
                                        <p:strVal val="visible"/>
                                      </p:to>
                                    </p:set>
                                    <p:animEffect transition="in" filter="box(out)">
                                      <p:cBhvr>
                                        <p:cTn id="32" dur="500"/>
                                        <p:tgtEl>
                                          <p:spTgt spid="62054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620550"/>
                                        </p:tgtEl>
                                        <p:attrNameLst>
                                          <p:attrName>style.visibility</p:attrName>
                                        </p:attrNameLst>
                                      </p:cBhvr>
                                      <p:to>
                                        <p:strVal val="visible"/>
                                      </p:to>
                                    </p:set>
                                    <p:animEffect transition="in" filter="box(out)">
                                      <p:cBhvr>
                                        <p:cTn id="37" dur="500"/>
                                        <p:tgtEl>
                                          <p:spTgt spid="62055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20562"/>
                                        </p:tgtEl>
                                        <p:attrNameLst>
                                          <p:attrName>style.visibility</p:attrName>
                                        </p:attrNameLst>
                                      </p:cBhvr>
                                      <p:to>
                                        <p:strVal val="visible"/>
                                      </p:to>
                                    </p:set>
                                    <p:animEffect transition="in" filter="checkerboard(across)">
                                      <p:cBhvr>
                                        <p:cTn id="42" dur="500"/>
                                        <p:tgtEl>
                                          <p:spTgt spid="62056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620551"/>
                                        </p:tgtEl>
                                        <p:attrNameLst>
                                          <p:attrName>style.visibility</p:attrName>
                                        </p:attrNameLst>
                                      </p:cBhvr>
                                      <p:to>
                                        <p:strVal val="visible"/>
                                      </p:to>
                                    </p:set>
                                    <p:animEffect transition="in" filter="box(out)">
                                      <p:cBhvr>
                                        <p:cTn id="47" dur="500"/>
                                        <p:tgtEl>
                                          <p:spTgt spid="620551"/>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620563"/>
                                        </p:tgtEl>
                                        <p:attrNameLst>
                                          <p:attrName>style.visibility</p:attrName>
                                        </p:attrNameLst>
                                      </p:cBhvr>
                                      <p:to>
                                        <p:strVal val="visible"/>
                                      </p:to>
                                    </p:set>
                                    <p:animEffect transition="in" filter="box(in)">
                                      <p:cBhvr>
                                        <p:cTn id="52" dur="500"/>
                                        <p:tgtEl>
                                          <p:spTgt spid="62056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620552"/>
                                        </p:tgtEl>
                                        <p:attrNameLst>
                                          <p:attrName>style.visibility</p:attrName>
                                        </p:attrNameLst>
                                      </p:cBhvr>
                                      <p:to>
                                        <p:strVal val="visible"/>
                                      </p:to>
                                    </p:set>
                                    <p:animEffect transition="in" filter="box(out)">
                                      <p:cBhvr>
                                        <p:cTn id="57" dur="500"/>
                                        <p:tgtEl>
                                          <p:spTgt spid="620552"/>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620564"/>
                                        </p:tgtEl>
                                        <p:attrNameLst>
                                          <p:attrName>style.visibility</p:attrName>
                                        </p:attrNameLst>
                                      </p:cBhvr>
                                      <p:to>
                                        <p:strVal val="visible"/>
                                      </p:to>
                                    </p:set>
                                    <p:animEffect transition="in" filter="checkerboard(across)">
                                      <p:cBhvr>
                                        <p:cTn id="62" dur="500"/>
                                        <p:tgtEl>
                                          <p:spTgt spid="620564"/>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620553"/>
                                        </p:tgtEl>
                                        <p:attrNameLst>
                                          <p:attrName>style.visibility</p:attrName>
                                        </p:attrNameLst>
                                      </p:cBhvr>
                                      <p:to>
                                        <p:strVal val="visible"/>
                                      </p:to>
                                    </p:set>
                                    <p:animEffect transition="in" filter="box(out)">
                                      <p:cBhvr>
                                        <p:cTn id="67" dur="500"/>
                                        <p:tgtEl>
                                          <p:spTgt spid="620553"/>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32" fill="hold" grpId="0" nodeType="clickEffect">
                                  <p:stCondLst>
                                    <p:cond delay="0"/>
                                  </p:stCondLst>
                                  <p:childTnLst>
                                    <p:set>
                                      <p:cBhvr>
                                        <p:cTn id="71" dur="1" fill="hold">
                                          <p:stCondLst>
                                            <p:cond delay="0"/>
                                          </p:stCondLst>
                                        </p:cTn>
                                        <p:tgtEl>
                                          <p:spTgt spid="620554"/>
                                        </p:tgtEl>
                                        <p:attrNameLst>
                                          <p:attrName>style.visibility</p:attrName>
                                        </p:attrNameLst>
                                      </p:cBhvr>
                                      <p:to>
                                        <p:strVal val="visible"/>
                                      </p:to>
                                    </p:set>
                                    <p:animEffect transition="in" filter="box(out)">
                                      <p:cBhvr>
                                        <p:cTn id="72" dur="500"/>
                                        <p:tgtEl>
                                          <p:spTgt spid="620554"/>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32" fill="hold" grpId="0" nodeType="clickEffect">
                                  <p:stCondLst>
                                    <p:cond delay="0"/>
                                  </p:stCondLst>
                                  <p:childTnLst>
                                    <p:set>
                                      <p:cBhvr>
                                        <p:cTn id="76" dur="1" fill="hold">
                                          <p:stCondLst>
                                            <p:cond delay="0"/>
                                          </p:stCondLst>
                                        </p:cTn>
                                        <p:tgtEl>
                                          <p:spTgt spid="620555"/>
                                        </p:tgtEl>
                                        <p:attrNameLst>
                                          <p:attrName>style.visibility</p:attrName>
                                        </p:attrNameLst>
                                      </p:cBhvr>
                                      <p:to>
                                        <p:strVal val="visible"/>
                                      </p:to>
                                    </p:set>
                                    <p:animEffect transition="in" filter="box(out)">
                                      <p:cBhvr>
                                        <p:cTn id="77" dur="500"/>
                                        <p:tgtEl>
                                          <p:spTgt spid="620555"/>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grpId="0" nodeType="clickEffect">
                                  <p:stCondLst>
                                    <p:cond delay="0"/>
                                  </p:stCondLst>
                                  <p:childTnLst>
                                    <p:set>
                                      <p:cBhvr>
                                        <p:cTn id="81" dur="1" fill="hold">
                                          <p:stCondLst>
                                            <p:cond delay="0"/>
                                          </p:stCondLst>
                                        </p:cTn>
                                        <p:tgtEl>
                                          <p:spTgt spid="620565"/>
                                        </p:tgtEl>
                                        <p:attrNameLst>
                                          <p:attrName>style.visibility</p:attrName>
                                        </p:attrNameLst>
                                      </p:cBhvr>
                                      <p:to>
                                        <p:strVal val="visible"/>
                                      </p:to>
                                    </p:set>
                                    <p:animEffect transition="in" filter="checkerboard(across)">
                                      <p:cBhvr>
                                        <p:cTn id="82" dur="500"/>
                                        <p:tgtEl>
                                          <p:spTgt spid="620565"/>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620559"/>
                                        </p:tgtEl>
                                        <p:attrNameLst>
                                          <p:attrName>style.visibility</p:attrName>
                                        </p:attrNameLst>
                                      </p:cBhvr>
                                      <p:to>
                                        <p:strVal val="visible"/>
                                      </p:to>
                                    </p:set>
                                    <p:anim calcmode="lin" valueType="num">
                                      <p:cBhvr additive="base">
                                        <p:cTn id="87" dur="500" fill="hold"/>
                                        <p:tgtEl>
                                          <p:spTgt spid="620559"/>
                                        </p:tgtEl>
                                        <p:attrNameLst>
                                          <p:attrName>ppt_x</p:attrName>
                                        </p:attrNameLst>
                                      </p:cBhvr>
                                      <p:tavLst>
                                        <p:tav tm="0">
                                          <p:val>
                                            <p:strVal val="#ppt_x"/>
                                          </p:val>
                                        </p:tav>
                                        <p:tav tm="100000">
                                          <p:val>
                                            <p:strVal val="#ppt_x"/>
                                          </p:val>
                                        </p:tav>
                                      </p:tavLst>
                                    </p:anim>
                                    <p:anim calcmode="lin" valueType="num">
                                      <p:cBhvr additive="base">
                                        <p:cTn id="88" dur="500" fill="hold"/>
                                        <p:tgtEl>
                                          <p:spTgt spid="620559"/>
                                        </p:tgtEl>
                                        <p:attrNameLst>
                                          <p:attrName>ppt_y</p:attrName>
                                        </p:attrNameLst>
                                      </p:cBhvr>
                                      <p:tavLst>
                                        <p:tav tm="0">
                                          <p:val>
                                            <p:strVal val="1+#ppt_h/2"/>
                                          </p:val>
                                        </p:tav>
                                        <p:tav tm="100000">
                                          <p:val>
                                            <p:strVal val="#ppt_y"/>
                                          </p:val>
                                        </p:tav>
                                      </p:tavLst>
                                    </p:anim>
                                  </p:childTnLst>
                                </p:cTn>
                              </p:par>
                            </p:childTnLst>
                          </p:cTn>
                        </p:par>
                        <p:par>
                          <p:cTn id="89" fill="hold">
                            <p:stCondLst>
                              <p:cond delay="500"/>
                            </p:stCondLst>
                            <p:childTnLst>
                              <p:par>
                                <p:cTn id="90" presetID="2" presetClass="entr" presetSubtype="4" fill="hold" grpId="0" nodeType="afterEffect">
                                  <p:stCondLst>
                                    <p:cond delay="0"/>
                                  </p:stCondLst>
                                  <p:childTnLst>
                                    <p:set>
                                      <p:cBhvr>
                                        <p:cTn id="91" dur="1" fill="hold">
                                          <p:stCondLst>
                                            <p:cond delay="0"/>
                                          </p:stCondLst>
                                        </p:cTn>
                                        <p:tgtEl>
                                          <p:spTgt spid="620557"/>
                                        </p:tgtEl>
                                        <p:attrNameLst>
                                          <p:attrName>style.visibility</p:attrName>
                                        </p:attrNameLst>
                                      </p:cBhvr>
                                      <p:to>
                                        <p:strVal val="visible"/>
                                      </p:to>
                                    </p:set>
                                    <p:anim calcmode="lin" valueType="num">
                                      <p:cBhvr additive="base">
                                        <p:cTn id="92" dur="500" fill="hold"/>
                                        <p:tgtEl>
                                          <p:spTgt spid="620557"/>
                                        </p:tgtEl>
                                        <p:attrNameLst>
                                          <p:attrName>ppt_x</p:attrName>
                                        </p:attrNameLst>
                                      </p:cBhvr>
                                      <p:tavLst>
                                        <p:tav tm="0">
                                          <p:val>
                                            <p:strVal val="#ppt_x"/>
                                          </p:val>
                                        </p:tav>
                                        <p:tav tm="100000">
                                          <p:val>
                                            <p:strVal val="#ppt_x"/>
                                          </p:val>
                                        </p:tav>
                                      </p:tavLst>
                                    </p:anim>
                                    <p:anim calcmode="lin" valueType="num">
                                      <p:cBhvr additive="base">
                                        <p:cTn id="93" dur="500" fill="hold"/>
                                        <p:tgtEl>
                                          <p:spTgt spid="620557"/>
                                        </p:tgtEl>
                                        <p:attrNameLst>
                                          <p:attrName>ppt_y</p:attrName>
                                        </p:attrNameLst>
                                      </p:cBhvr>
                                      <p:tavLst>
                                        <p:tav tm="0">
                                          <p:val>
                                            <p:strVal val="1+#ppt_h/2"/>
                                          </p:val>
                                        </p:tav>
                                        <p:tav tm="100000">
                                          <p:val>
                                            <p:strVal val="#ppt_y"/>
                                          </p:val>
                                        </p:tav>
                                      </p:tavLst>
                                    </p:anim>
                                  </p:childTnLst>
                                </p:cTn>
                              </p:par>
                            </p:childTnLst>
                          </p:cTn>
                        </p:par>
                        <p:par>
                          <p:cTn id="94" fill="hold">
                            <p:stCondLst>
                              <p:cond delay="1000"/>
                            </p:stCondLst>
                            <p:childTnLst>
                              <p:par>
                                <p:cTn id="95" presetID="2" presetClass="entr" presetSubtype="4" fill="hold" grpId="0" nodeType="afterEffect">
                                  <p:stCondLst>
                                    <p:cond delay="0"/>
                                  </p:stCondLst>
                                  <p:childTnLst>
                                    <p:set>
                                      <p:cBhvr>
                                        <p:cTn id="96" dur="1" fill="hold">
                                          <p:stCondLst>
                                            <p:cond delay="0"/>
                                          </p:stCondLst>
                                        </p:cTn>
                                        <p:tgtEl>
                                          <p:spTgt spid="620558"/>
                                        </p:tgtEl>
                                        <p:attrNameLst>
                                          <p:attrName>style.visibility</p:attrName>
                                        </p:attrNameLst>
                                      </p:cBhvr>
                                      <p:to>
                                        <p:strVal val="visible"/>
                                      </p:to>
                                    </p:set>
                                    <p:anim calcmode="lin" valueType="num">
                                      <p:cBhvr additive="base">
                                        <p:cTn id="97" dur="500" fill="hold"/>
                                        <p:tgtEl>
                                          <p:spTgt spid="620558"/>
                                        </p:tgtEl>
                                        <p:attrNameLst>
                                          <p:attrName>ppt_x</p:attrName>
                                        </p:attrNameLst>
                                      </p:cBhvr>
                                      <p:tavLst>
                                        <p:tav tm="0">
                                          <p:val>
                                            <p:strVal val="#ppt_x"/>
                                          </p:val>
                                        </p:tav>
                                        <p:tav tm="100000">
                                          <p:val>
                                            <p:strVal val="#ppt_x"/>
                                          </p:val>
                                        </p:tav>
                                      </p:tavLst>
                                    </p:anim>
                                    <p:anim calcmode="lin" valueType="num">
                                      <p:cBhvr additive="base">
                                        <p:cTn id="98" dur="500" fill="hold"/>
                                        <p:tgtEl>
                                          <p:spTgt spid="62055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 presetClass="entr" presetSubtype="32" fill="hold" grpId="0" nodeType="clickEffect">
                                  <p:stCondLst>
                                    <p:cond delay="0"/>
                                  </p:stCondLst>
                                  <p:childTnLst>
                                    <p:set>
                                      <p:cBhvr>
                                        <p:cTn id="102" dur="1" fill="hold">
                                          <p:stCondLst>
                                            <p:cond delay="0"/>
                                          </p:stCondLst>
                                        </p:cTn>
                                        <p:tgtEl>
                                          <p:spTgt spid="620556"/>
                                        </p:tgtEl>
                                        <p:attrNameLst>
                                          <p:attrName>style.visibility</p:attrName>
                                        </p:attrNameLst>
                                      </p:cBhvr>
                                      <p:to>
                                        <p:strVal val="visible"/>
                                      </p:to>
                                    </p:set>
                                    <p:animEffect transition="in" filter="box(out)">
                                      <p:cBhvr>
                                        <p:cTn id="103" dur="500"/>
                                        <p:tgtEl>
                                          <p:spTgt spid="620556"/>
                                        </p:tgtEl>
                                      </p:cBhvr>
                                    </p:animEffect>
                                  </p:childTnLst>
                                </p:cTn>
                              </p:par>
                            </p:childTnLst>
                          </p:cTn>
                        </p:par>
                        <p:par>
                          <p:cTn id="104" fill="hold">
                            <p:stCondLst>
                              <p:cond delay="500"/>
                            </p:stCondLst>
                            <p:childTnLst>
                              <p:par>
                                <p:cTn id="105" presetID="5" presetClass="entr" presetSubtype="10" fill="hold" grpId="0" nodeType="afterEffect">
                                  <p:stCondLst>
                                    <p:cond delay="0"/>
                                  </p:stCondLst>
                                  <p:childTnLst>
                                    <p:set>
                                      <p:cBhvr>
                                        <p:cTn id="106" dur="1" fill="hold">
                                          <p:stCondLst>
                                            <p:cond delay="0"/>
                                          </p:stCondLst>
                                        </p:cTn>
                                        <p:tgtEl>
                                          <p:spTgt spid="620575"/>
                                        </p:tgtEl>
                                        <p:attrNameLst>
                                          <p:attrName>style.visibility</p:attrName>
                                        </p:attrNameLst>
                                      </p:cBhvr>
                                      <p:to>
                                        <p:strVal val="visible"/>
                                      </p:to>
                                    </p:set>
                                    <p:animEffect transition="in" filter="checkerboard(across)">
                                      <p:cBhvr>
                                        <p:cTn id="107" dur="500"/>
                                        <p:tgtEl>
                                          <p:spTgt spid="620575"/>
                                        </p:tgtEl>
                                      </p:cBhvr>
                                    </p:animEffect>
                                  </p:childTnLst>
                                </p:cTn>
                              </p:par>
                            </p:childTnLst>
                          </p:cTn>
                        </p:par>
                        <p:par>
                          <p:cTn id="108" fill="hold">
                            <p:stCondLst>
                              <p:cond delay="1000"/>
                            </p:stCondLst>
                            <p:childTnLst>
                              <p:par>
                                <p:cTn id="109" presetID="5" presetClass="entr" presetSubtype="10" fill="hold" grpId="0" nodeType="afterEffect">
                                  <p:stCondLst>
                                    <p:cond delay="0"/>
                                  </p:stCondLst>
                                  <p:childTnLst>
                                    <p:set>
                                      <p:cBhvr>
                                        <p:cTn id="110" dur="1" fill="hold">
                                          <p:stCondLst>
                                            <p:cond delay="0"/>
                                          </p:stCondLst>
                                        </p:cTn>
                                        <p:tgtEl>
                                          <p:spTgt spid="620566"/>
                                        </p:tgtEl>
                                        <p:attrNameLst>
                                          <p:attrName>style.visibility</p:attrName>
                                        </p:attrNameLst>
                                      </p:cBhvr>
                                      <p:to>
                                        <p:strVal val="visible"/>
                                      </p:to>
                                    </p:set>
                                    <p:animEffect transition="in" filter="checkerboard(across)">
                                      <p:cBhvr>
                                        <p:cTn id="111" dur="500"/>
                                        <p:tgtEl>
                                          <p:spTgt spid="620566"/>
                                        </p:tgtEl>
                                      </p:cBhvr>
                                    </p:animEffect>
                                  </p:childTnLst>
                                </p:cTn>
                              </p:par>
                            </p:childTnLst>
                          </p:cTn>
                        </p:par>
                        <p:par>
                          <p:cTn id="112" fill="hold">
                            <p:stCondLst>
                              <p:cond delay="1500"/>
                            </p:stCondLst>
                            <p:childTnLst>
                              <p:par>
                                <p:cTn id="113" presetID="5" presetClass="entr" presetSubtype="10" fill="hold" grpId="0" nodeType="afterEffect">
                                  <p:stCondLst>
                                    <p:cond delay="0"/>
                                  </p:stCondLst>
                                  <p:childTnLst>
                                    <p:set>
                                      <p:cBhvr>
                                        <p:cTn id="114" dur="1" fill="hold">
                                          <p:stCondLst>
                                            <p:cond delay="0"/>
                                          </p:stCondLst>
                                        </p:cTn>
                                        <p:tgtEl>
                                          <p:spTgt spid="620568"/>
                                        </p:tgtEl>
                                        <p:attrNameLst>
                                          <p:attrName>style.visibility</p:attrName>
                                        </p:attrNameLst>
                                      </p:cBhvr>
                                      <p:to>
                                        <p:strVal val="visible"/>
                                      </p:to>
                                    </p:set>
                                    <p:animEffect transition="in" filter="checkerboard(across)">
                                      <p:cBhvr>
                                        <p:cTn id="115" dur="500"/>
                                        <p:tgtEl>
                                          <p:spTgt spid="620568"/>
                                        </p:tgtEl>
                                      </p:cBhvr>
                                    </p:animEffect>
                                  </p:childTnLst>
                                </p:cTn>
                              </p:par>
                            </p:childTnLst>
                          </p:cTn>
                        </p:par>
                        <p:par>
                          <p:cTn id="116" fill="hold">
                            <p:stCondLst>
                              <p:cond delay="2000"/>
                            </p:stCondLst>
                            <p:childTnLst>
                              <p:par>
                                <p:cTn id="117" presetID="5" presetClass="entr" presetSubtype="10" fill="hold" grpId="0" nodeType="afterEffect">
                                  <p:stCondLst>
                                    <p:cond delay="0"/>
                                  </p:stCondLst>
                                  <p:childTnLst>
                                    <p:set>
                                      <p:cBhvr>
                                        <p:cTn id="118" dur="1" fill="hold">
                                          <p:stCondLst>
                                            <p:cond delay="0"/>
                                          </p:stCondLst>
                                        </p:cTn>
                                        <p:tgtEl>
                                          <p:spTgt spid="620567"/>
                                        </p:tgtEl>
                                        <p:attrNameLst>
                                          <p:attrName>style.visibility</p:attrName>
                                        </p:attrNameLst>
                                      </p:cBhvr>
                                      <p:to>
                                        <p:strVal val="visible"/>
                                      </p:to>
                                    </p:set>
                                    <p:animEffect transition="in" filter="checkerboard(across)">
                                      <p:cBhvr>
                                        <p:cTn id="119" dur="500"/>
                                        <p:tgtEl>
                                          <p:spTgt spid="620567"/>
                                        </p:tgtEl>
                                      </p:cBhvr>
                                    </p:animEffect>
                                  </p:childTnLst>
                                </p:cTn>
                              </p:par>
                            </p:childTnLst>
                          </p:cTn>
                        </p:par>
                        <p:par>
                          <p:cTn id="120" fill="hold">
                            <p:stCondLst>
                              <p:cond delay="2500"/>
                            </p:stCondLst>
                            <p:childTnLst>
                              <p:par>
                                <p:cTn id="121" presetID="5" presetClass="entr" presetSubtype="10" fill="hold" grpId="0" nodeType="afterEffect">
                                  <p:stCondLst>
                                    <p:cond delay="0"/>
                                  </p:stCondLst>
                                  <p:childTnLst>
                                    <p:set>
                                      <p:cBhvr>
                                        <p:cTn id="122" dur="1" fill="hold">
                                          <p:stCondLst>
                                            <p:cond delay="0"/>
                                          </p:stCondLst>
                                        </p:cTn>
                                        <p:tgtEl>
                                          <p:spTgt spid="620569"/>
                                        </p:tgtEl>
                                        <p:attrNameLst>
                                          <p:attrName>style.visibility</p:attrName>
                                        </p:attrNameLst>
                                      </p:cBhvr>
                                      <p:to>
                                        <p:strVal val="visible"/>
                                      </p:to>
                                    </p:set>
                                    <p:animEffect transition="in" filter="checkerboard(across)">
                                      <p:cBhvr>
                                        <p:cTn id="123" dur="500"/>
                                        <p:tgtEl>
                                          <p:spTgt spid="620569"/>
                                        </p:tgtEl>
                                      </p:cBhvr>
                                    </p:animEffect>
                                  </p:childTnLst>
                                </p:cTn>
                              </p:par>
                            </p:childTnLst>
                          </p:cTn>
                        </p:par>
                        <p:par>
                          <p:cTn id="124" fill="hold">
                            <p:stCondLst>
                              <p:cond delay="3000"/>
                            </p:stCondLst>
                            <p:childTnLst>
                              <p:par>
                                <p:cTn id="125" presetID="5" presetClass="entr" presetSubtype="10" fill="hold" grpId="0" nodeType="afterEffect">
                                  <p:stCondLst>
                                    <p:cond delay="0"/>
                                  </p:stCondLst>
                                  <p:childTnLst>
                                    <p:set>
                                      <p:cBhvr>
                                        <p:cTn id="126" dur="1" fill="hold">
                                          <p:stCondLst>
                                            <p:cond delay="0"/>
                                          </p:stCondLst>
                                        </p:cTn>
                                        <p:tgtEl>
                                          <p:spTgt spid="620571"/>
                                        </p:tgtEl>
                                        <p:attrNameLst>
                                          <p:attrName>style.visibility</p:attrName>
                                        </p:attrNameLst>
                                      </p:cBhvr>
                                      <p:to>
                                        <p:strVal val="visible"/>
                                      </p:to>
                                    </p:set>
                                    <p:animEffect transition="in" filter="checkerboard(across)">
                                      <p:cBhvr>
                                        <p:cTn id="127" dur="500"/>
                                        <p:tgtEl>
                                          <p:spTgt spid="620571"/>
                                        </p:tgtEl>
                                      </p:cBhvr>
                                    </p:animEffect>
                                  </p:childTnLst>
                                </p:cTn>
                              </p:par>
                            </p:childTnLst>
                          </p:cTn>
                        </p:par>
                        <p:par>
                          <p:cTn id="128" fill="hold">
                            <p:stCondLst>
                              <p:cond delay="3500"/>
                            </p:stCondLst>
                            <p:childTnLst>
                              <p:par>
                                <p:cTn id="129" presetID="5" presetClass="entr" presetSubtype="10" fill="hold" grpId="0" nodeType="afterEffect">
                                  <p:stCondLst>
                                    <p:cond delay="0"/>
                                  </p:stCondLst>
                                  <p:childTnLst>
                                    <p:set>
                                      <p:cBhvr>
                                        <p:cTn id="130" dur="1" fill="hold">
                                          <p:stCondLst>
                                            <p:cond delay="0"/>
                                          </p:stCondLst>
                                        </p:cTn>
                                        <p:tgtEl>
                                          <p:spTgt spid="620570"/>
                                        </p:tgtEl>
                                        <p:attrNameLst>
                                          <p:attrName>style.visibility</p:attrName>
                                        </p:attrNameLst>
                                      </p:cBhvr>
                                      <p:to>
                                        <p:strVal val="visible"/>
                                      </p:to>
                                    </p:set>
                                    <p:animEffect transition="in" filter="checkerboard(across)">
                                      <p:cBhvr>
                                        <p:cTn id="131" dur="500"/>
                                        <p:tgtEl>
                                          <p:spTgt spid="620570"/>
                                        </p:tgtEl>
                                      </p:cBhvr>
                                    </p:animEffect>
                                  </p:childTnLst>
                                </p:cTn>
                              </p:par>
                            </p:childTnLst>
                          </p:cTn>
                        </p:par>
                        <p:par>
                          <p:cTn id="132" fill="hold">
                            <p:stCondLst>
                              <p:cond delay="4000"/>
                            </p:stCondLst>
                            <p:childTnLst>
                              <p:par>
                                <p:cTn id="133" presetID="5" presetClass="entr" presetSubtype="10" fill="hold" grpId="0" nodeType="afterEffect">
                                  <p:stCondLst>
                                    <p:cond delay="0"/>
                                  </p:stCondLst>
                                  <p:childTnLst>
                                    <p:set>
                                      <p:cBhvr>
                                        <p:cTn id="134" dur="1" fill="hold">
                                          <p:stCondLst>
                                            <p:cond delay="0"/>
                                          </p:stCondLst>
                                        </p:cTn>
                                        <p:tgtEl>
                                          <p:spTgt spid="620573"/>
                                        </p:tgtEl>
                                        <p:attrNameLst>
                                          <p:attrName>style.visibility</p:attrName>
                                        </p:attrNameLst>
                                      </p:cBhvr>
                                      <p:to>
                                        <p:strVal val="visible"/>
                                      </p:to>
                                    </p:set>
                                    <p:animEffect transition="in" filter="checkerboard(across)">
                                      <p:cBhvr>
                                        <p:cTn id="135" dur="500"/>
                                        <p:tgtEl>
                                          <p:spTgt spid="620573"/>
                                        </p:tgtEl>
                                      </p:cBhvr>
                                    </p:animEffect>
                                  </p:childTnLst>
                                </p:cTn>
                              </p:par>
                            </p:childTnLst>
                          </p:cTn>
                        </p:par>
                        <p:par>
                          <p:cTn id="136" fill="hold">
                            <p:stCondLst>
                              <p:cond delay="4500"/>
                            </p:stCondLst>
                            <p:childTnLst>
                              <p:par>
                                <p:cTn id="137" presetID="5" presetClass="entr" presetSubtype="10" fill="hold" grpId="0" nodeType="afterEffect">
                                  <p:stCondLst>
                                    <p:cond delay="0"/>
                                  </p:stCondLst>
                                  <p:childTnLst>
                                    <p:set>
                                      <p:cBhvr>
                                        <p:cTn id="138" dur="1" fill="hold">
                                          <p:stCondLst>
                                            <p:cond delay="0"/>
                                          </p:stCondLst>
                                        </p:cTn>
                                        <p:tgtEl>
                                          <p:spTgt spid="620572"/>
                                        </p:tgtEl>
                                        <p:attrNameLst>
                                          <p:attrName>style.visibility</p:attrName>
                                        </p:attrNameLst>
                                      </p:cBhvr>
                                      <p:to>
                                        <p:strVal val="visible"/>
                                      </p:to>
                                    </p:set>
                                    <p:animEffect transition="in" filter="checkerboard(across)">
                                      <p:cBhvr>
                                        <p:cTn id="139" dur="500"/>
                                        <p:tgtEl>
                                          <p:spTgt spid="620572"/>
                                        </p:tgtEl>
                                      </p:cBhvr>
                                    </p:animEffect>
                                  </p:childTnLst>
                                </p:cTn>
                              </p:par>
                            </p:childTnLst>
                          </p:cTn>
                        </p:par>
                        <p:par>
                          <p:cTn id="140" fill="hold">
                            <p:stCondLst>
                              <p:cond delay="5000"/>
                            </p:stCondLst>
                            <p:childTnLst>
                              <p:par>
                                <p:cTn id="141" presetID="5" presetClass="entr" presetSubtype="10" fill="hold" grpId="0" nodeType="afterEffect">
                                  <p:stCondLst>
                                    <p:cond delay="0"/>
                                  </p:stCondLst>
                                  <p:childTnLst>
                                    <p:set>
                                      <p:cBhvr>
                                        <p:cTn id="142" dur="1" fill="hold">
                                          <p:stCondLst>
                                            <p:cond delay="0"/>
                                          </p:stCondLst>
                                        </p:cTn>
                                        <p:tgtEl>
                                          <p:spTgt spid="620574"/>
                                        </p:tgtEl>
                                        <p:attrNameLst>
                                          <p:attrName>style.visibility</p:attrName>
                                        </p:attrNameLst>
                                      </p:cBhvr>
                                      <p:to>
                                        <p:strVal val="visible"/>
                                      </p:to>
                                    </p:set>
                                    <p:animEffect transition="in" filter="checkerboard(across)">
                                      <p:cBhvr>
                                        <p:cTn id="143" dur="500"/>
                                        <p:tgtEl>
                                          <p:spTgt spid="620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546" grpId="0" animBg="1" autoUpdateAnimBg="0"/>
      <p:bldP spid="620547" grpId="0" animBg="1" autoUpdateAnimBg="0"/>
      <p:bldP spid="620548" grpId="0" animBg="1" autoUpdateAnimBg="0"/>
      <p:bldP spid="620549" grpId="0" animBg="1" autoUpdateAnimBg="0"/>
      <p:bldP spid="620550" grpId="0" animBg="1" autoUpdateAnimBg="0"/>
      <p:bldP spid="620551" grpId="0" animBg="1" autoUpdateAnimBg="0"/>
      <p:bldP spid="620552" grpId="0" animBg="1" autoUpdateAnimBg="0"/>
      <p:bldP spid="620553" grpId="0" animBg="1" autoUpdateAnimBg="0"/>
      <p:bldP spid="620554" grpId="0" animBg="1" autoUpdateAnimBg="0"/>
      <p:bldP spid="620555" grpId="0" animBg="1" autoUpdateAnimBg="0"/>
      <p:bldP spid="620556" grpId="0" animBg="1" autoUpdateAnimBg="0"/>
      <p:bldP spid="620557" grpId="0" animBg="1"/>
      <p:bldP spid="620558" grpId="0" animBg="1"/>
      <p:bldP spid="620559" grpId="0" animBg="1" autoUpdateAnimBg="0"/>
      <p:bldP spid="620560" grpId="0" animBg="1"/>
      <p:bldP spid="620561" grpId="0" animBg="1"/>
      <p:bldP spid="620562" grpId="0" animBg="1"/>
      <p:bldP spid="620563" grpId="0" animBg="1"/>
      <p:bldP spid="620564" grpId="0" animBg="1"/>
      <p:bldP spid="620565" grpId="0" animBg="1"/>
      <p:bldP spid="620566" grpId="0" animBg="1"/>
      <p:bldP spid="620567" grpId="0" animBg="1"/>
      <p:bldP spid="620568" grpId="0" animBg="1"/>
      <p:bldP spid="620569" grpId="0" animBg="1"/>
      <p:bldP spid="620570" grpId="0" animBg="1"/>
      <p:bldP spid="620571" grpId="0" animBg="1"/>
      <p:bldP spid="620572" grpId="0" animBg="1"/>
      <p:bldP spid="620573" grpId="0" animBg="1"/>
      <p:bldP spid="620574" grpId="0" animBg="1"/>
      <p:bldP spid="62057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fa-IR" altLang="en-US" b="1" dirty="0">
                <a:solidFill>
                  <a:srgbClr val="FF0000"/>
                </a:solidFill>
              </a:rPr>
              <a:t>	</a:t>
            </a:r>
            <a:r>
              <a:rPr lang="ar-SA" altLang="en-US" b="1" u="sng" dirty="0">
                <a:solidFill>
                  <a:srgbClr val="FF0000"/>
                </a:solidFill>
              </a:rPr>
              <a:t>عوامل بازدارنده </a:t>
            </a:r>
            <a:r>
              <a:rPr lang="fa-IR" altLang="en-US" b="1" u="sng" dirty="0" smtClean="0">
                <a:solidFill>
                  <a:srgbClr val="FF0000"/>
                </a:solidFill>
              </a:rPr>
              <a:t>در گوینده</a:t>
            </a:r>
            <a:r>
              <a:rPr lang="ar-SA" altLang="en-US" dirty="0" smtClean="0">
                <a:solidFill>
                  <a:srgbClr val="FF0000"/>
                </a:solidFill>
              </a:rPr>
              <a:t> </a:t>
            </a:r>
            <a:endParaRPr lang="en-US" altLang="en-US" dirty="0">
              <a:solidFill>
                <a:srgbClr val="FF0000"/>
              </a:solidFill>
            </a:endParaRPr>
          </a:p>
        </p:txBody>
      </p:sp>
      <p:sp>
        <p:nvSpPr>
          <p:cNvPr id="118787" name="Rectangle 3"/>
          <p:cNvSpPr>
            <a:spLocks noGrp="1" noChangeArrowheads="1"/>
          </p:cNvSpPr>
          <p:nvPr>
            <p:ph type="body" idx="1"/>
          </p:nvPr>
        </p:nvSpPr>
        <p:spPr/>
        <p:txBody>
          <a:bodyPr>
            <a:noAutofit/>
          </a:bodyPr>
          <a:lstStyle/>
          <a:p>
            <a:pPr algn="r" rtl="1">
              <a:lnSpc>
                <a:spcPct val="90000"/>
              </a:lnSpc>
            </a:pPr>
            <a:r>
              <a:rPr lang="ar-SA" altLang="en-US" sz="2000" dirty="0">
                <a:cs typeface="+mj-cs"/>
              </a:rPr>
              <a:t> </a:t>
            </a:r>
            <a:r>
              <a:rPr lang="ar-SA" altLang="en-US" sz="2000" b="1" dirty="0">
                <a:cs typeface="+mj-cs"/>
              </a:rPr>
              <a:t>پیش داوریها و نظرات قالبی</a:t>
            </a:r>
            <a:endParaRPr lang="fa-IR" altLang="en-US" sz="2000" b="1" dirty="0">
              <a:cs typeface="+mj-cs"/>
            </a:endParaRPr>
          </a:p>
          <a:p>
            <a:pPr algn="r" rtl="1">
              <a:lnSpc>
                <a:spcPct val="90000"/>
              </a:lnSpc>
            </a:pPr>
            <a:r>
              <a:rPr lang="ar-SA" altLang="en-US" sz="2000" b="1" dirty="0">
                <a:cs typeface="+mj-cs"/>
              </a:rPr>
              <a:t>لقب دادن و برچسب زدن </a:t>
            </a:r>
            <a:endParaRPr lang="fa-IR" altLang="en-US" sz="2000" b="1" dirty="0" smtClean="0">
              <a:cs typeface="+mj-cs"/>
            </a:endParaRPr>
          </a:p>
          <a:p>
            <a:pPr algn="r" rtl="1">
              <a:lnSpc>
                <a:spcPct val="90000"/>
              </a:lnSpc>
            </a:pPr>
            <a:r>
              <a:rPr lang="fa-IR" altLang="en-US" sz="2000" b="1" dirty="0" smtClean="0">
                <a:cs typeface="+mj-cs"/>
              </a:rPr>
              <a:t>سریع صحبت کردن</a:t>
            </a:r>
          </a:p>
          <a:p>
            <a:pPr>
              <a:lnSpc>
                <a:spcPct val="90000"/>
              </a:lnSpc>
            </a:pPr>
            <a:r>
              <a:rPr lang="ar-SA" altLang="en-US" sz="2000" b="1" dirty="0" smtClean="0">
                <a:cs typeface="+mj-cs"/>
              </a:rPr>
              <a:t>لحن و آهنگ نامناسب </a:t>
            </a:r>
            <a:endParaRPr lang="fa-IR" altLang="en-US" sz="2000" b="1" dirty="0" smtClean="0">
              <a:cs typeface="+mj-cs"/>
            </a:endParaRPr>
          </a:p>
          <a:p>
            <a:pPr>
              <a:lnSpc>
                <a:spcPct val="90000"/>
              </a:lnSpc>
            </a:pPr>
            <a:r>
              <a:rPr lang="fa-IR" altLang="en-US" sz="2000" b="1" dirty="0" smtClean="0">
                <a:cs typeface="+mj-cs"/>
              </a:rPr>
              <a:t>عدم توانایی در استفاده از بازخورد و پاسخ به آن</a:t>
            </a:r>
          </a:p>
          <a:p>
            <a:pPr>
              <a:lnSpc>
                <a:spcPct val="90000"/>
              </a:lnSpc>
            </a:pPr>
            <a:r>
              <a:rPr lang="fa-IR" altLang="en-US" sz="2000" b="1" dirty="0" smtClean="0">
                <a:cs typeface="+mj-cs"/>
              </a:rPr>
              <a:t>نارسا بودن و روشن نبودن پیام     </a:t>
            </a:r>
            <a:endParaRPr lang="fa-IR" altLang="en-US" sz="2000" b="1" dirty="0">
              <a:cs typeface="+mj-cs"/>
            </a:endParaRPr>
          </a:p>
          <a:p>
            <a:pPr algn="r" rtl="1">
              <a:lnSpc>
                <a:spcPct val="90000"/>
              </a:lnSpc>
            </a:pPr>
            <a:r>
              <a:rPr lang="ar-SA" altLang="en-US" sz="2000" b="1" dirty="0">
                <a:cs typeface="+mj-cs"/>
              </a:rPr>
              <a:t>تعمیم دادن </a:t>
            </a:r>
            <a:endParaRPr lang="fa-IR" altLang="en-US" sz="2000" b="1" dirty="0">
              <a:cs typeface="+mj-cs"/>
            </a:endParaRPr>
          </a:p>
          <a:p>
            <a:pPr algn="r" rtl="1">
              <a:lnSpc>
                <a:spcPct val="90000"/>
              </a:lnSpc>
            </a:pPr>
            <a:r>
              <a:rPr lang="ar-SA" altLang="en-US" sz="2000" b="1" dirty="0">
                <a:cs typeface="+mj-cs"/>
              </a:rPr>
              <a:t> تهدید کردن</a:t>
            </a:r>
            <a:endParaRPr lang="fa-IR" altLang="en-US" sz="2000" b="1" dirty="0">
              <a:cs typeface="+mj-cs"/>
            </a:endParaRPr>
          </a:p>
          <a:p>
            <a:pPr algn="r" rtl="1">
              <a:lnSpc>
                <a:spcPct val="90000"/>
              </a:lnSpc>
            </a:pPr>
            <a:r>
              <a:rPr lang="ar-SA" altLang="en-US" sz="2000" b="1" dirty="0">
                <a:cs typeface="+mj-cs"/>
              </a:rPr>
              <a:t> تمسخر و تحقیر کردن</a:t>
            </a:r>
            <a:endParaRPr lang="fa-IR" altLang="en-US" sz="2000" b="1" dirty="0">
              <a:cs typeface="+mj-cs"/>
            </a:endParaRPr>
          </a:p>
          <a:p>
            <a:pPr>
              <a:lnSpc>
                <a:spcPct val="90000"/>
              </a:lnSpc>
            </a:pPr>
            <a:r>
              <a:rPr lang="ar-SA" altLang="en-US" sz="2000" b="1" dirty="0">
                <a:cs typeface="+mj-cs"/>
              </a:rPr>
              <a:t> سخنرانی کردن </a:t>
            </a:r>
            <a:endParaRPr lang="fa-IR" altLang="en-US" sz="2000" b="1" dirty="0" smtClean="0">
              <a:cs typeface="+mj-cs"/>
            </a:endParaRPr>
          </a:p>
          <a:p>
            <a:pPr>
              <a:lnSpc>
                <a:spcPct val="90000"/>
              </a:lnSpc>
            </a:pPr>
            <a:r>
              <a:rPr lang="ar-SA" altLang="en-US" sz="2000" b="1" dirty="0" smtClean="0">
                <a:cs typeface="+mj-cs"/>
              </a:rPr>
              <a:t> نصیحت کردن </a:t>
            </a:r>
            <a:endParaRPr lang="fa-IR" altLang="en-US" sz="2000" b="1" dirty="0">
              <a:cs typeface="+mj-cs"/>
            </a:endParaRPr>
          </a:p>
          <a:p>
            <a:pPr algn="r" rtl="1">
              <a:lnSpc>
                <a:spcPct val="90000"/>
              </a:lnSpc>
            </a:pPr>
            <a:r>
              <a:rPr lang="ar-SA" altLang="en-US" sz="2000" b="1" dirty="0" smtClean="0">
                <a:cs typeface="+mj-cs"/>
              </a:rPr>
              <a:t>گفتگوی </a:t>
            </a:r>
            <a:r>
              <a:rPr lang="ar-SA" altLang="en-US" sz="2000" b="1" dirty="0">
                <a:cs typeface="+mj-cs"/>
              </a:rPr>
              <a:t>دستوری و آمرانه</a:t>
            </a:r>
            <a:endParaRPr lang="en-US" altLang="en-US" sz="2000" b="1" dirty="0">
              <a:cs typeface="+mj-cs"/>
            </a:endParaRPr>
          </a:p>
        </p:txBody>
      </p:sp>
    </p:spTree>
    <p:extLst>
      <p:ext uri="{BB962C8B-B14F-4D97-AF65-F5344CB8AC3E}">
        <p14:creationId xmlns="" xmlns:p14="http://schemas.microsoft.com/office/powerpoint/2010/main" val="1840569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box(in)">
                                      <p:cBhvr>
                                        <p:cTn id="7" dur="500"/>
                                        <p:tgtEl>
                                          <p:spTgt spid="118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checkerboard(across)">
                                      <p:cBhvr>
                                        <p:cTn id="12" dur="500"/>
                                        <p:tgtEl>
                                          <p:spTgt spid="1187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8787">
                                            <p:txEl>
                                              <p:pRg st="1" end="1"/>
                                            </p:txEl>
                                          </p:spTgt>
                                        </p:tgtEl>
                                        <p:attrNameLst>
                                          <p:attrName>style.visibility</p:attrName>
                                        </p:attrNameLst>
                                      </p:cBhvr>
                                      <p:to>
                                        <p:strVal val="visible"/>
                                      </p:to>
                                    </p:set>
                                    <p:animEffect transition="in" filter="checkerboard(across)">
                                      <p:cBhvr>
                                        <p:cTn id="17" dur="500"/>
                                        <p:tgtEl>
                                          <p:spTgt spid="1187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8787">
                                            <p:txEl>
                                              <p:pRg st="2" end="2"/>
                                            </p:txEl>
                                          </p:spTgt>
                                        </p:tgtEl>
                                        <p:attrNameLst>
                                          <p:attrName>style.visibility</p:attrName>
                                        </p:attrNameLst>
                                      </p:cBhvr>
                                      <p:to>
                                        <p:strVal val="visible"/>
                                      </p:to>
                                    </p:set>
                                    <p:animEffect transition="in" filter="checkerboard(across)">
                                      <p:cBhvr>
                                        <p:cTn id="22" dur="500"/>
                                        <p:tgtEl>
                                          <p:spTgt spid="1187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8787">
                                            <p:txEl>
                                              <p:pRg st="3" end="3"/>
                                            </p:txEl>
                                          </p:spTgt>
                                        </p:tgtEl>
                                        <p:attrNameLst>
                                          <p:attrName>style.visibility</p:attrName>
                                        </p:attrNameLst>
                                      </p:cBhvr>
                                      <p:to>
                                        <p:strVal val="visible"/>
                                      </p:to>
                                    </p:set>
                                    <p:animEffect transition="in" filter="checkerboard(across)">
                                      <p:cBhvr>
                                        <p:cTn id="27" dur="500"/>
                                        <p:tgtEl>
                                          <p:spTgt spid="1187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8787">
                                            <p:txEl>
                                              <p:pRg st="4" end="4"/>
                                            </p:txEl>
                                          </p:spTgt>
                                        </p:tgtEl>
                                        <p:attrNameLst>
                                          <p:attrName>style.visibility</p:attrName>
                                        </p:attrNameLst>
                                      </p:cBhvr>
                                      <p:to>
                                        <p:strVal val="visible"/>
                                      </p:to>
                                    </p:set>
                                    <p:animEffect transition="in" filter="checkerboard(across)">
                                      <p:cBhvr>
                                        <p:cTn id="32" dur="500"/>
                                        <p:tgtEl>
                                          <p:spTgt spid="1187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8787">
                                            <p:txEl>
                                              <p:pRg st="5" end="5"/>
                                            </p:txEl>
                                          </p:spTgt>
                                        </p:tgtEl>
                                        <p:attrNameLst>
                                          <p:attrName>style.visibility</p:attrName>
                                        </p:attrNameLst>
                                      </p:cBhvr>
                                      <p:to>
                                        <p:strVal val="visible"/>
                                      </p:to>
                                    </p:set>
                                    <p:animEffect transition="in" filter="checkerboard(across)">
                                      <p:cBhvr>
                                        <p:cTn id="37" dur="500"/>
                                        <p:tgtEl>
                                          <p:spTgt spid="11878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8787">
                                            <p:txEl>
                                              <p:pRg st="6" end="6"/>
                                            </p:txEl>
                                          </p:spTgt>
                                        </p:tgtEl>
                                        <p:attrNameLst>
                                          <p:attrName>style.visibility</p:attrName>
                                        </p:attrNameLst>
                                      </p:cBhvr>
                                      <p:to>
                                        <p:strVal val="visible"/>
                                      </p:to>
                                    </p:set>
                                    <p:animEffect transition="in" filter="checkerboard(across)">
                                      <p:cBhvr>
                                        <p:cTn id="42" dur="500"/>
                                        <p:tgtEl>
                                          <p:spTgt spid="11878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8787">
                                            <p:txEl>
                                              <p:pRg st="7" end="7"/>
                                            </p:txEl>
                                          </p:spTgt>
                                        </p:tgtEl>
                                        <p:attrNameLst>
                                          <p:attrName>style.visibility</p:attrName>
                                        </p:attrNameLst>
                                      </p:cBhvr>
                                      <p:to>
                                        <p:strVal val="visible"/>
                                      </p:to>
                                    </p:set>
                                    <p:animEffect transition="in" filter="checkerboard(across)">
                                      <p:cBhvr>
                                        <p:cTn id="47" dur="500"/>
                                        <p:tgtEl>
                                          <p:spTgt spid="11878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18787">
                                            <p:txEl>
                                              <p:pRg st="8" end="8"/>
                                            </p:txEl>
                                          </p:spTgt>
                                        </p:tgtEl>
                                        <p:attrNameLst>
                                          <p:attrName>style.visibility</p:attrName>
                                        </p:attrNameLst>
                                      </p:cBhvr>
                                      <p:to>
                                        <p:strVal val="visible"/>
                                      </p:to>
                                    </p:set>
                                    <p:animEffect transition="in" filter="checkerboard(across)">
                                      <p:cBhvr>
                                        <p:cTn id="52" dur="500"/>
                                        <p:tgtEl>
                                          <p:spTgt spid="118787">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18787">
                                            <p:txEl>
                                              <p:pRg st="9" end="9"/>
                                            </p:txEl>
                                          </p:spTgt>
                                        </p:tgtEl>
                                        <p:attrNameLst>
                                          <p:attrName>style.visibility</p:attrName>
                                        </p:attrNameLst>
                                      </p:cBhvr>
                                      <p:to>
                                        <p:strVal val="visible"/>
                                      </p:to>
                                    </p:set>
                                    <p:animEffect transition="in" filter="checkerboard(across)">
                                      <p:cBhvr>
                                        <p:cTn id="57" dur="500"/>
                                        <p:tgtEl>
                                          <p:spTgt spid="11878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18787">
                                            <p:txEl>
                                              <p:pRg st="10" end="10"/>
                                            </p:txEl>
                                          </p:spTgt>
                                        </p:tgtEl>
                                        <p:attrNameLst>
                                          <p:attrName>style.visibility</p:attrName>
                                        </p:attrNameLst>
                                      </p:cBhvr>
                                      <p:to>
                                        <p:strVal val="visible"/>
                                      </p:to>
                                    </p:set>
                                    <p:animEffect transition="in" filter="checkerboard(across)">
                                      <p:cBhvr>
                                        <p:cTn id="62" dur="500"/>
                                        <p:tgtEl>
                                          <p:spTgt spid="118787">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18787">
                                            <p:txEl>
                                              <p:pRg st="11" end="11"/>
                                            </p:txEl>
                                          </p:spTgt>
                                        </p:tgtEl>
                                        <p:attrNameLst>
                                          <p:attrName>style.visibility</p:attrName>
                                        </p:attrNameLst>
                                      </p:cBhvr>
                                      <p:to>
                                        <p:strVal val="visible"/>
                                      </p:to>
                                    </p:set>
                                    <p:animEffect transition="in" filter="checkerboard(across)">
                                      <p:cBhvr>
                                        <p:cTn id="67" dur="500"/>
                                        <p:tgtEl>
                                          <p:spTgt spid="1187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ar-SA" altLang="en-US" b="1" dirty="0">
                <a:solidFill>
                  <a:srgbClr val="009900"/>
                </a:solidFill>
              </a:rPr>
              <a:t>موانع گفتاری در شنونده</a:t>
            </a:r>
            <a:r>
              <a:rPr lang="ar-SA" altLang="en-US" dirty="0">
                <a:solidFill>
                  <a:srgbClr val="009900"/>
                </a:solidFill>
              </a:rPr>
              <a:t> </a:t>
            </a:r>
            <a:endParaRPr lang="en-US" altLang="en-US" dirty="0">
              <a:solidFill>
                <a:srgbClr val="009900"/>
              </a:solidFill>
            </a:endParaRPr>
          </a:p>
        </p:txBody>
      </p:sp>
      <p:sp>
        <p:nvSpPr>
          <p:cNvPr id="39939" name="Rectangle 3"/>
          <p:cNvSpPr>
            <a:spLocks noGrp="1" noChangeArrowheads="1"/>
          </p:cNvSpPr>
          <p:nvPr>
            <p:ph type="body" idx="1"/>
          </p:nvPr>
        </p:nvSpPr>
        <p:spPr>
          <a:xfrm>
            <a:off x="457200" y="2024063"/>
            <a:ext cx="8229600" cy="4141787"/>
          </a:xfrm>
        </p:spPr>
        <p:txBody>
          <a:bodyPr/>
          <a:lstStyle/>
          <a:p>
            <a:pPr algn="r" rtl="1"/>
            <a:r>
              <a:rPr lang="fa-IR" altLang="en-US" b="1" dirty="0"/>
              <a:t>عدم تماس چشمی </a:t>
            </a:r>
          </a:p>
          <a:p>
            <a:pPr algn="r" rtl="1"/>
            <a:r>
              <a:rPr lang="ar-SA" altLang="en-US" b="1" dirty="0" smtClean="0"/>
              <a:t>گوش </a:t>
            </a:r>
            <a:r>
              <a:rPr lang="ar-SA" altLang="en-US" b="1" dirty="0"/>
              <a:t>نکردن </a:t>
            </a:r>
            <a:endParaRPr lang="fa-IR" altLang="en-US" b="1" dirty="0"/>
          </a:p>
          <a:p>
            <a:pPr algn="r" rtl="1"/>
            <a:r>
              <a:rPr lang="ar-SA" altLang="en-US" b="1" dirty="0"/>
              <a:t>تمسخر ـ تحقیر ـ انتقاد</a:t>
            </a:r>
            <a:r>
              <a:rPr lang="ar-SA" altLang="en-US" dirty="0"/>
              <a:t> </a:t>
            </a:r>
            <a:endParaRPr lang="fa-IR" altLang="en-US" b="1" dirty="0"/>
          </a:p>
          <a:p>
            <a:pPr algn="r" rtl="1"/>
            <a:r>
              <a:rPr lang="ar-SA" altLang="en-US" b="1" dirty="0"/>
              <a:t> نتیجه گیری عجولانه </a:t>
            </a:r>
            <a:endParaRPr lang="fa-IR" altLang="en-US" b="1" dirty="0"/>
          </a:p>
          <a:p>
            <a:pPr algn="r" rtl="1"/>
            <a:r>
              <a:rPr lang="ar-SA" altLang="en-US" b="1" dirty="0"/>
              <a:t>داشتن تعصبات و عقاید قالبی و پیشداوری</a:t>
            </a:r>
            <a:endParaRPr lang="fa-IR" altLang="en-US" b="1" dirty="0"/>
          </a:p>
          <a:p>
            <a:pPr algn="r" rtl="1"/>
            <a:r>
              <a:rPr lang="ar-SA" altLang="en-US" b="1" dirty="0"/>
              <a:t>عدم پذیرش گوینده </a:t>
            </a:r>
            <a:endParaRPr lang="fa-IR" altLang="en-US" b="1" dirty="0"/>
          </a:p>
          <a:p>
            <a:pPr algn="r" rtl="1"/>
            <a:r>
              <a:rPr lang="ar-SA" altLang="en-US" b="1" dirty="0"/>
              <a:t>بازخورد ندادن </a:t>
            </a:r>
            <a:endParaRPr lang="en-US" altLang="en-US" b="1" dirty="0"/>
          </a:p>
        </p:txBody>
      </p:sp>
    </p:spTree>
    <p:extLst>
      <p:ext uri="{BB962C8B-B14F-4D97-AF65-F5344CB8AC3E}">
        <p14:creationId xmlns="" xmlns:p14="http://schemas.microsoft.com/office/powerpoint/2010/main" val="3098245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checkerboard(across)">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diamond(in)">
                                      <p:cBhvr>
                                        <p:cTn id="12" dur="2000"/>
                                        <p:tgtEl>
                                          <p:spTgt spid="399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diamond(in)">
                                      <p:cBhvr>
                                        <p:cTn id="17" dur="2000"/>
                                        <p:tgtEl>
                                          <p:spTgt spid="399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9939">
                                            <p:txEl>
                                              <p:pRg st="2" end="2"/>
                                            </p:txEl>
                                          </p:spTgt>
                                        </p:tgtEl>
                                        <p:attrNameLst>
                                          <p:attrName>style.visibility</p:attrName>
                                        </p:attrNameLst>
                                      </p:cBhvr>
                                      <p:to>
                                        <p:strVal val="visible"/>
                                      </p:to>
                                    </p:set>
                                    <p:animEffect transition="in" filter="diamond(in)">
                                      <p:cBhvr>
                                        <p:cTn id="22" dur="2000"/>
                                        <p:tgtEl>
                                          <p:spTgt spid="399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9939">
                                            <p:txEl>
                                              <p:pRg st="3" end="3"/>
                                            </p:txEl>
                                          </p:spTgt>
                                        </p:tgtEl>
                                        <p:attrNameLst>
                                          <p:attrName>style.visibility</p:attrName>
                                        </p:attrNameLst>
                                      </p:cBhvr>
                                      <p:to>
                                        <p:strVal val="visible"/>
                                      </p:to>
                                    </p:set>
                                    <p:animEffect transition="in" filter="diamond(in)">
                                      <p:cBhvr>
                                        <p:cTn id="27" dur="2000"/>
                                        <p:tgtEl>
                                          <p:spTgt spid="399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9939">
                                            <p:txEl>
                                              <p:pRg st="4" end="4"/>
                                            </p:txEl>
                                          </p:spTgt>
                                        </p:tgtEl>
                                        <p:attrNameLst>
                                          <p:attrName>style.visibility</p:attrName>
                                        </p:attrNameLst>
                                      </p:cBhvr>
                                      <p:to>
                                        <p:strVal val="visible"/>
                                      </p:to>
                                    </p:set>
                                    <p:animEffect transition="in" filter="diamond(in)">
                                      <p:cBhvr>
                                        <p:cTn id="32" dur="2000"/>
                                        <p:tgtEl>
                                          <p:spTgt spid="3993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9939">
                                            <p:txEl>
                                              <p:pRg st="5" end="5"/>
                                            </p:txEl>
                                          </p:spTgt>
                                        </p:tgtEl>
                                        <p:attrNameLst>
                                          <p:attrName>style.visibility</p:attrName>
                                        </p:attrNameLst>
                                      </p:cBhvr>
                                      <p:to>
                                        <p:strVal val="visible"/>
                                      </p:to>
                                    </p:set>
                                    <p:animEffect transition="in" filter="diamond(in)">
                                      <p:cBhvr>
                                        <p:cTn id="37" dur="2000"/>
                                        <p:tgtEl>
                                          <p:spTgt spid="3993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9939">
                                            <p:txEl>
                                              <p:pRg st="6" end="6"/>
                                            </p:txEl>
                                          </p:spTgt>
                                        </p:tgtEl>
                                        <p:attrNameLst>
                                          <p:attrName>style.visibility</p:attrName>
                                        </p:attrNameLst>
                                      </p:cBhvr>
                                      <p:to>
                                        <p:strVal val="visible"/>
                                      </p:to>
                                    </p:set>
                                    <p:animEffect transition="in" filter="diamond(in)">
                                      <p:cBhvr>
                                        <p:cTn id="42" dur="20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ar-SA" altLang="en-US" sz="4000" b="1" dirty="0">
                <a:solidFill>
                  <a:srgbClr val="009900"/>
                </a:solidFill>
              </a:rPr>
              <a:t>موانع </a:t>
            </a:r>
            <a:r>
              <a:rPr lang="ar-SA" altLang="en-US" sz="4000" b="1" dirty="0">
                <a:solidFill>
                  <a:srgbClr val="009900"/>
                </a:solidFill>
                <a:hlinkClick r:id="rId2" action="ppaction://hlinksldjump"/>
              </a:rPr>
              <a:t>محیطی </a:t>
            </a:r>
            <a:r>
              <a:rPr lang="fa-IR" altLang="en-US" sz="4000" b="1" dirty="0">
                <a:solidFill>
                  <a:srgbClr val="009900"/>
                </a:solidFill>
              </a:rPr>
              <a:t/>
            </a:r>
            <a:br>
              <a:rPr lang="fa-IR" altLang="en-US" sz="4000" b="1" dirty="0">
                <a:solidFill>
                  <a:srgbClr val="009900"/>
                </a:solidFill>
              </a:rPr>
            </a:br>
            <a:endParaRPr lang="en-US" altLang="en-US" sz="4000" dirty="0">
              <a:solidFill>
                <a:srgbClr val="009900"/>
              </a:solidFill>
            </a:endParaRPr>
          </a:p>
        </p:txBody>
      </p:sp>
      <p:sp>
        <p:nvSpPr>
          <p:cNvPr id="40963" name="Rectangle 3"/>
          <p:cNvSpPr>
            <a:spLocks noGrp="1" noChangeArrowheads="1"/>
          </p:cNvSpPr>
          <p:nvPr>
            <p:ph type="body" idx="1"/>
          </p:nvPr>
        </p:nvSpPr>
        <p:spPr>
          <a:xfrm>
            <a:off x="457200" y="1706563"/>
            <a:ext cx="8229600" cy="4530725"/>
          </a:xfrm>
        </p:spPr>
        <p:txBody>
          <a:bodyPr/>
          <a:lstStyle/>
          <a:p>
            <a:pPr algn="r" rtl="1">
              <a:lnSpc>
                <a:spcPct val="150000"/>
              </a:lnSpc>
            </a:pPr>
            <a:r>
              <a:rPr lang="fa-IR" altLang="en-US" b="1" dirty="0"/>
              <a:t>شلوغی </a:t>
            </a:r>
            <a:r>
              <a:rPr lang="ar-SA" altLang="en-US" b="1" dirty="0" smtClean="0">
                <a:latin typeface="Arial" panose="020B0604020202020204" pitchFamily="34" charset="0"/>
              </a:rPr>
              <a:t>–</a:t>
            </a:r>
            <a:r>
              <a:rPr lang="fa-IR" altLang="en-US" b="1" dirty="0" smtClean="0">
                <a:latin typeface="Arial" panose="020B0604020202020204" pitchFamily="34" charset="0"/>
              </a:rPr>
              <a:t> </a:t>
            </a:r>
            <a:r>
              <a:rPr lang="fa-IR" altLang="en-US" b="1" dirty="0" smtClean="0"/>
              <a:t>سر </a:t>
            </a:r>
            <a:r>
              <a:rPr lang="fa-IR" altLang="en-US" b="1" dirty="0"/>
              <a:t>وصدا- رفت و آمد</a:t>
            </a:r>
          </a:p>
          <a:p>
            <a:pPr algn="r" rtl="1">
              <a:lnSpc>
                <a:spcPct val="150000"/>
              </a:lnSpc>
            </a:pPr>
            <a:r>
              <a:rPr lang="fa-IR" altLang="en-US" b="1" dirty="0"/>
              <a:t> موانع فیزیکی</a:t>
            </a:r>
          </a:p>
          <a:p>
            <a:pPr algn="r" rtl="1">
              <a:lnSpc>
                <a:spcPct val="150000"/>
              </a:lnSpc>
            </a:pPr>
            <a:r>
              <a:rPr lang="fa-IR" altLang="en-US" b="1" dirty="0"/>
              <a:t>وضعیت بدن</a:t>
            </a:r>
            <a:endParaRPr lang="en-US" altLang="en-US" sz="2400" b="1" dirty="0"/>
          </a:p>
        </p:txBody>
      </p:sp>
    </p:spTree>
    <p:extLst>
      <p:ext uri="{BB962C8B-B14F-4D97-AF65-F5344CB8AC3E}">
        <p14:creationId xmlns="" xmlns:p14="http://schemas.microsoft.com/office/powerpoint/2010/main" val="3503991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to="" calcmode="lin" valueType="num">
                                      <p:cBhvr>
                                        <p:cTn id="7" dur="1" fill="hold"/>
                                        <p:tgtEl>
                                          <p:spTgt spid="4096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strips(downLeft)">
                                      <p:cBhvr>
                                        <p:cTn id="12" dur="500"/>
                                        <p:tgtEl>
                                          <p:spTgt spid="409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Effect transition="in" filter="strips(downLeft)">
                                      <p:cBhvr>
                                        <p:cTn id="17" dur="500"/>
                                        <p:tgtEl>
                                          <p:spTgt spid="409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0963">
                                            <p:txEl>
                                              <p:pRg st="2" end="2"/>
                                            </p:txEl>
                                          </p:spTgt>
                                        </p:tgtEl>
                                        <p:attrNameLst>
                                          <p:attrName>style.visibility</p:attrName>
                                        </p:attrNameLst>
                                      </p:cBhvr>
                                      <p:to>
                                        <p:strVal val="visible"/>
                                      </p:to>
                                    </p:set>
                                    <p:animEffect transition="in" filter="strips(downLeft)">
                                      <p:cBhvr>
                                        <p:cTn id="22"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Oval 11"/>
          <p:cNvSpPr>
            <a:spLocks noChangeArrowheads="1"/>
          </p:cNvSpPr>
          <p:nvPr/>
        </p:nvSpPr>
        <p:spPr bwMode="auto">
          <a:xfrm>
            <a:off x="539552" y="1556792"/>
            <a:ext cx="3960440" cy="3644900"/>
          </a:xfrm>
          <a:prstGeom prst="ellipse">
            <a:avLst/>
          </a:prstGeom>
          <a:solidFill>
            <a:srgbClr val="0000FF"/>
          </a:solidFill>
          <a:ln w="9525">
            <a:round/>
            <a:headEnd/>
            <a:tailEnd/>
          </a:ln>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algn="ctr"/>
            <a:r>
              <a:rPr lang="fa-IR" sz="8000" baseline="8000" dirty="0" smtClean="0">
                <a:solidFill>
                  <a:srgbClr val="FFFF66"/>
                </a:solidFill>
              </a:rPr>
              <a:t>و</a:t>
            </a:r>
            <a:r>
              <a:rPr lang="fa-IR" sz="8000" dirty="0" smtClean="0">
                <a:solidFill>
                  <a:srgbClr val="FFFF66"/>
                </a:solidFill>
              </a:rPr>
              <a:t> </a:t>
            </a:r>
            <a:r>
              <a:rPr lang="fa-IR" sz="6000" dirty="0" smtClean="0">
                <a:solidFill>
                  <a:srgbClr val="FFFF66"/>
                </a:solidFill>
              </a:rPr>
              <a:t>توسعه فردی</a:t>
            </a:r>
            <a:endParaRPr lang="en-US" sz="6000" baseline="8000" dirty="0">
              <a:solidFill>
                <a:srgbClr val="FFFF66"/>
              </a:solidFill>
            </a:endParaRPr>
          </a:p>
        </p:txBody>
      </p:sp>
      <p:sp>
        <p:nvSpPr>
          <p:cNvPr id="6148" name="Oval 12"/>
          <p:cNvSpPr>
            <a:spLocks noChangeArrowheads="1"/>
          </p:cNvSpPr>
          <p:nvPr/>
        </p:nvSpPr>
        <p:spPr bwMode="auto">
          <a:xfrm>
            <a:off x="4716016" y="1628800"/>
            <a:ext cx="3960440" cy="3644900"/>
          </a:xfrm>
          <a:prstGeom prst="ellipse">
            <a:avLst/>
          </a:prstGeom>
          <a:solidFill>
            <a:srgbClr val="FF0000"/>
          </a:solidFill>
          <a:ln w="9525">
            <a:round/>
            <a:headEnd/>
            <a:tailEnd/>
          </a:ln>
          <a:scene3d>
            <a:camera prst="legacyObliqueTopRight"/>
            <a:lightRig rig="legacyFlat3" dir="b"/>
          </a:scene3d>
          <a:sp3d extrusionH="430200" prstMaterial="legacyMatte">
            <a:bevelT w="13500" h="13500" prst="angle"/>
            <a:bevelB w="13500" h="13500" prst="angle"/>
            <a:extrusionClr>
              <a:srgbClr val="FF0000"/>
            </a:extrusionClr>
          </a:sp3d>
        </p:spPr>
        <p:txBody>
          <a:bodyPr wrap="none" anchor="ctr">
            <a:flatTx/>
          </a:bodyPr>
          <a:lstStyle/>
          <a:p>
            <a:pPr algn="ctr"/>
            <a:r>
              <a:rPr lang="fa-IR" sz="6000" dirty="0" smtClean="0">
                <a:solidFill>
                  <a:srgbClr val="FFFF66"/>
                </a:solidFill>
              </a:rPr>
              <a:t>مدیریت ارتباط </a:t>
            </a:r>
            <a:endParaRPr lang="en-US" sz="6000" dirty="0">
              <a:solidFill>
                <a:srgbClr val="FFFF66"/>
              </a:solidFill>
            </a:endParaRP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2587160-5779-4F44-8828-73926C1E7D16}" type="slidenum">
              <a:rPr lang="ar-SA">
                <a:solidFill>
                  <a:prstClr val="black">
                    <a:tint val="75000"/>
                  </a:prstClr>
                </a:solidFill>
              </a:rPr>
              <a:pPr/>
              <a:t>30</a:t>
            </a:fld>
            <a:endParaRPr lang="en-US">
              <a:solidFill>
                <a:prstClr val="black">
                  <a:tint val="75000"/>
                </a:prstClr>
              </a:solidFill>
            </a:endParaRPr>
          </a:p>
        </p:txBody>
      </p:sp>
      <p:sp>
        <p:nvSpPr>
          <p:cNvPr id="11266" name="Rectangle 2"/>
          <p:cNvSpPr>
            <a:spLocks noGrp="1" noChangeArrowheads="1"/>
          </p:cNvSpPr>
          <p:nvPr>
            <p:ph type="title"/>
          </p:nvPr>
        </p:nvSpPr>
        <p:spPr>
          <a:xfrm>
            <a:off x="457200" y="541338"/>
            <a:ext cx="8229600" cy="609600"/>
          </a:xfrm>
        </p:spPr>
        <p:txBody>
          <a:bodyPr>
            <a:normAutofit fontScale="90000"/>
          </a:bodyPr>
          <a:lstStyle/>
          <a:p>
            <a:r>
              <a:rPr lang="ar-SA" b="1" dirty="0">
                <a:cs typeface="B Nazanin" pitchFamily="2" charset="-78"/>
              </a:rPr>
              <a:t>عناصر اصلي ارتباط</a:t>
            </a:r>
            <a:endParaRPr lang="en-US" b="1" dirty="0">
              <a:cs typeface="B Nazanin" pitchFamily="2" charset="-78"/>
            </a:endParaRPr>
          </a:p>
        </p:txBody>
      </p:sp>
      <p:sp>
        <p:nvSpPr>
          <p:cNvPr id="11267" name="Rectangle 3"/>
          <p:cNvSpPr>
            <a:spLocks noGrp="1" noChangeArrowheads="1"/>
          </p:cNvSpPr>
          <p:nvPr>
            <p:ph type="body" idx="1"/>
          </p:nvPr>
        </p:nvSpPr>
        <p:spPr>
          <a:xfrm>
            <a:off x="395536" y="0"/>
            <a:ext cx="7772400" cy="4967064"/>
          </a:xfrm>
        </p:spPr>
        <p:txBody>
          <a:bodyPr/>
          <a:lstStyle/>
          <a:p>
            <a:pPr>
              <a:buClr>
                <a:srgbClr val="C00000"/>
              </a:buClr>
              <a:buNone/>
            </a:pPr>
            <a:endParaRPr lang="en-US" sz="3600" b="1" dirty="0">
              <a:cs typeface="B Nazanin" pitchFamily="2" charset="-78"/>
            </a:endParaRPr>
          </a:p>
        </p:txBody>
      </p:sp>
      <p:graphicFrame>
        <p:nvGraphicFramePr>
          <p:cNvPr id="8" name="Chart 7"/>
          <p:cNvGraphicFramePr/>
          <p:nvPr/>
        </p:nvGraphicFramePr>
        <p:xfrm>
          <a:off x="571472" y="1357298"/>
          <a:ext cx="4143404" cy="23574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683568" y="2276872"/>
          <a:ext cx="3619504" cy="26749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22395468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ar-SA" altLang="en-US" b="1" u="sng" dirty="0">
                <a:solidFill>
                  <a:srgbClr val="FF0000"/>
                </a:solidFill>
              </a:rPr>
              <a:t>تسهیل کننده </a:t>
            </a:r>
            <a:r>
              <a:rPr lang="fa-IR" altLang="en-US" b="1" u="sng" dirty="0">
                <a:solidFill>
                  <a:srgbClr val="FF0000"/>
                </a:solidFill>
              </a:rPr>
              <a:t>ه</a:t>
            </a:r>
            <a:r>
              <a:rPr lang="ar-SA" altLang="en-US" b="1" u="sng" dirty="0">
                <a:solidFill>
                  <a:srgbClr val="FF0000"/>
                </a:solidFill>
              </a:rPr>
              <a:t>ای ارتباط</a:t>
            </a:r>
            <a:r>
              <a:rPr lang="en-US" altLang="en-US" dirty="0">
                <a:solidFill>
                  <a:srgbClr val="FF0000"/>
                </a:solidFill>
              </a:rPr>
              <a:t> </a:t>
            </a:r>
          </a:p>
        </p:txBody>
      </p:sp>
      <p:sp>
        <p:nvSpPr>
          <p:cNvPr id="117763" name="Rectangle 3"/>
          <p:cNvSpPr>
            <a:spLocks noGrp="1" noChangeArrowheads="1"/>
          </p:cNvSpPr>
          <p:nvPr>
            <p:ph type="body" idx="1"/>
          </p:nvPr>
        </p:nvSpPr>
        <p:spPr/>
        <p:txBody>
          <a:bodyPr/>
          <a:lstStyle/>
          <a:p>
            <a:pPr algn="r" rtl="1">
              <a:lnSpc>
                <a:spcPct val="90000"/>
              </a:lnSpc>
            </a:pPr>
            <a:r>
              <a:rPr lang="fa-IR" altLang="en-US" dirty="0"/>
              <a:t> </a:t>
            </a:r>
            <a:r>
              <a:rPr lang="fa-IR" altLang="en-US" b="1" dirty="0"/>
              <a:t>پذیرش و اعتماد</a:t>
            </a:r>
            <a:endParaRPr lang="fa-IR" altLang="en-US" dirty="0"/>
          </a:p>
          <a:p>
            <a:pPr algn="r" rtl="1">
              <a:lnSpc>
                <a:spcPct val="90000"/>
              </a:lnSpc>
            </a:pPr>
            <a:r>
              <a:rPr lang="ar-SA" altLang="en-US" b="1" dirty="0"/>
              <a:t>ابراز علاقمندی </a:t>
            </a:r>
            <a:r>
              <a:rPr lang="fa-IR" altLang="en-US" b="1" dirty="0"/>
              <a:t>و</a:t>
            </a:r>
            <a:r>
              <a:rPr lang="ar-SA" altLang="en-US" b="1" dirty="0"/>
              <a:t> توجه نشان دادن</a:t>
            </a:r>
            <a:endParaRPr lang="fa-IR" altLang="en-US" b="1" dirty="0"/>
          </a:p>
          <a:p>
            <a:pPr algn="r" rtl="1">
              <a:lnSpc>
                <a:spcPct val="90000"/>
              </a:lnSpc>
            </a:pPr>
            <a:r>
              <a:rPr lang="ar-SA" altLang="en-US" b="1" dirty="0"/>
              <a:t> ابراز احساسات</a:t>
            </a:r>
            <a:r>
              <a:rPr lang="ar-SA" altLang="en-US" dirty="0"/>
              <a:t> </a:t>
            </a:r>
            <a:endParaRPr lang="fa-IR" altLang="en-US" dirty="0"/>
          </a:p>
          <a:p>
            <a:pPr algn="r" rtl="1">
              <a:lnSpc>
                <a:spcPct val="90000"/>
              </a:lnSpc>
            </a:pPr>
            <a:r>
              <a:rPr lang="ar-SA" altLang="en-US" b="1" dirty="0"/>
              <a:t>مثبت</a:t>
            </a:r>
            <a:r>
              <a:rPr lang="fa-IR" altLang="en-US" b="1" dirty="0"/>
              <a:t> نگری ، مثبت گویی، مثبت اندیشی	</a:t>
            </a:r>
          </a:p>
          <a:p>
            <a:pPr algn="r" rtl="1">
              <a:lnSpc>
                <a:spcPct val="90000"/>
              </a:lnSpc>
            </a:pPr>
            <a:r>
              <a:rPr lang="ar-SA" altLang="en-US" b="1" dirty="0"/>
              <a:t>تلاش برای درک نیازهای </a:t>
            </a:r>
            <a:r>
              <a:rPr lang="fa-IR" altLang="en-US" b="1" dirty="0"/>
              <a:t>فرد</a:t>
            </a:r>
            <a:r>
              <a:rPr lang="ar-SA" altLang="en-US" b="1" dirty="0"/>
              <a:t> مقابل</a:t>
            </a:r>
            <a:r>
              <a:rPr lang="ar-SA" altLang="en-US" dirty="0"/>
              <a:t> </a:t>
            </a:r>
            <a:endParaRPr lang="fa-IR" altLang="en-US" dirty="0"/>
          </a:p>
          <a:p>
            <a:pPr algn="r" rtl="1">
              <a:lnSpc>
                <a:spcPct val="90000"/>
              </a:lnSpc>
            </a:pPr>
            <a:r>
              <a:rPr lang="ar-SA" altLang="en-US" b="1" dirty="0"/>
              <a:t>توضیح خواستن برای روشن شدن موضوع</a:t>
            </a:r>
            <a:r>
              <a:rPr lang="ar-SA" altLang="en-US" dirty="0"/>
              <a:t> </a:t>
            </a:r>
            <a:endParaRPr lang="fa-IR" altLang="en-US" dirty="0"/>
          </a:p>
          <a:p>
            <a:pPr algn="r" rtl="1">
              <a:lnSpc>
                <a:spcPct val="90000"/>
              </a:lnSpc>
            </a:pPr>
            <a:r>
              <a:rPr lang="ar-SA" altLang="en-US" b="1" dirty="0"/>
              <a:t>خلاصه گویی</a:t>
            </a:r>
            <a:r>
              <a:rPr lang="ar-SA" altLang="en-US" dirty="0"/>
              <a:t> </a:t>
            </a:r>
            <a:endParaRPr lang="fa-IR" altLang="en-US" dirty="0"/>
          </a:p>
          <a:p>
            <a:pPr algn="r" rtl="1">
              <a:lnSpc>
                <a:spcPct val="90000"/>
              </a:lnSpc>
            </a:pPr>
            <a:r>
              <a:rPr lang="ar-SA" altLang="en-US" b="1" dirty="0"/>
              <a:t>رفتارهای غیرکلامی مناسب</a:t>
            </a:r>
            <a:r>
              <a:rPr lang="ar-SA" altLang="en-US" dirty="0"/>
              <a:t> </a:t>
            </a:r>
            <a:endParaRPr lang="fa-IR" altLang="en-US" dirty="0"/>
          </a:p>
          <a:p>
            <a:pPr algn="r" rtl="1">
              <a:lnSpc>
                <a:spcPct val="90000"/>
              </a:lnSpc>
            </a:pPr>
            <a:endParaRPr lang="en-US" altLang="en-US" dirty="0"/>
          </a:p>
        </p:txBody>
      </p:sp>
    </p:spTree>
    <p:extLst>
      <p:ext uri="{BB962C8B-B14F-4D97-AF65-F5344CB8AC3E}">
        <p14:creationId xmlns="" xmlns:p14="http://schemas.microsoft.com/office/powerpoint/2010/main" val="3581647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diamond(in)">
                                      <p:cBhvr>
                                        <p:cTn id="7" dur="2000"/>
                                        <p:tgtEl>
                                          <p:spTgt spid="1177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17763">
                                            <p:txEl>
                                              <p:pRg st="0" end="0"/>
                                            </p:txEl>
                                          </p:spTgt>
                                        </p:tgtEl>
                                        <p:attrNameLst>
                                          <p:attrName>style.visibility</p:attrName>
                                        </p:attrNameLst>
                                      </p:cBhvr>
                                      <p:to>
                                        <p:strVal val="visible"/>
                                      </p:to>
                                    </p:set>
                                    <p:animEffect transition="in" filter="plus(in)">
                                      <p:cBhvr>
                                        <p:cTn id="12" dur="2000"/>
                                        <p:tgtEl>
                                          <p:spTgt spid="1177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17763">
                                            <p:txEl>
                                              <p:pRg st="1" end="1"/>
                                            </p:txEl>
                                          </p:spTgt>
                                        </p:tgtEl>
                                        <p:attrNameLst>
                                          <p:attrName>style.visibility</p:attrName>
                                        </p:attrNameLst>
                                      </p:cBhvr>
                                      <p:to>
                                        <p:strVal val="visible"/>
                                      </p:to>
                                    </p:set>
                                    <p:animEffect transition="in" filter="plus(in)">
                                      <p:cBhvr>
                                        <p:cTn id="17" dur="2000"/>
                                        <p:tgtEl>
                                          <p:spTgt spid="1177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17763">
                                            <p:txEl>
                                              <p:pRg st="2" end="2"/>
                                            </p:txEl>
                                          </p:spTgt>
                                        </p:tgtEl>
                                        <p:attrNameLst>
                                          <p:attrName>style.visibility</p:attrName>
                                        </p:attrNameLst>
                                      </p:cBhvr>
                                      <p:to>
                                        <p:strVal val="visible"/>
                                      </p:to>
                                    </p:set>
                                    <p:animEffect transition="in" filter="plus(in)">
                                      <p:cBhvr>
                                        <p:cTn id="22" dur="2000"/>
                                        <p:tgtEl>
                                          <p:spTgt spid="1177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17763">
                                            <p:txEl>
                                              <p:pRg st="3" end="3"/>
                                            </p:txEl>
                                          </p:spTgt>
                                        </p:tgtEl>
                                        <p:attrNameLst>
                                          <p:attrName>style.visibility</p:attrName>
                                        </p:attrNameLst>
                                      </p:cBhvr>
                                      <p:to>
                                        <p:strVal val="visible"/>
                                      </p:to>
                                    </p:set>
                                    <p:animEffect transition="in" filter="plus(in)">
                                      <p:cBhvr>
                                        <p:cTn id="27" dur="2000"/>
                                        <p:tgtEl>
                                          <p:spTgt spid="1177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17763">
                                            <p:txEl>
                                              <p:pRg st="4" end="4"/>
                                            </p:txEl>
                                          </p:spTgt>
                                        </p:tgtEl>
                                        <p:attrNameLst>
                                          <p:attrName>style.visibility</p:attrName>
                                        </p:attrNameLst>
                                      </p:cBhvr>
                                      <p:to>
                                        <p:strVal val="visible"/>
                                      </p:to>
                                    </p:set>
                                    <p:animEffect transition="in" filter="plus(in)">
                                      <p:cBhvr>
                                        <p:cTn id="32" dur="2000"/>
                                        <p:tgtEl>
                                          <p:spTgt spid="11776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17763">
                                            <p:txEl>
                                              <p:pRg st="5" end="5"/>
                                            </p:txEl>
                                          </p:spTgt>
                                        </p:tgtEl>
                                        <p:attrNameLst>
                                          <p:attrName>style.visibility</p:attrName>
                                        </p:attrNameLst>
                                      </p:cBhvr>
                                      <p:to>
                                        <p:strVal val="visible"/>
                                      </p:to>
                                    </p:set>
                                    <p:animEffect transition="in" filter="plus(in)">
                                      <p:cBhvr>
                                        <p:cTn id="37" dur="2000"/>
                                        <p:tgtEl>
                                          <p:spTgt spid="11776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17763">
                                            <p:txEl>
                                              <p:pRg st="6" end="6"/>
                                            </p:txEl>
                                          </p:spTgt>
                                        </p:tgtEl>
                                        <p:attrNameLst>
                                          <p:attrName>style.visibility</p:attrName>
                                        </p:attrNameLst>
                                      </p:cBhvr>
                                      <p:to>
                                        <p:strVal val="visible"/>
                                      </p:to>
                                    </p:set>
                                    <p:animEffect transition="in" filter="plus(in)">
                                      <p:cBhvr>
                                        <p:cTn id="42" dur="2000"/>
                                        <p:tgtEl>
                                          <p:spTgt spid="11776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117763">
                                            <p:txEl>
                                              <p:pRg st="7" end="7"/>
                                            </p:txEl>
                                          </p:spTgt>
                                        </p:tgtEl>
                                        <p:attrNameLst>
                                          <p:attrName>style.visibility</p:attrName>
                                        </p:attrNameLst>
                                      </p:cBhvr>
                                      <p:to>
                                        <p:strVal val="visible"/>
                                      </p:to>
                                    </p:set>
                                    <p:animEffect transition="in" filter="plus(in)">
                                      <p:cBhvr>
                                        <p:cTn id="47" dur="2000"/>
                                        <p:tgtEl>
                                          <p:spTgt spid="1177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ar-SA" altLang="en-US" b="1" dirty="0">
                <a:solidFill>
                  <a:srgbClr val="FF0000"/>
                </a:solidFill>
              </a:rPr>
              <a:t>انواع مهارتهای ارتباطی شامل :</a:t>
            </a:r>
            <a:r>
              <a:rPr lang="fa-IR" altLang="en-US" b="1" dirty="0">
                <a:solidFill>
                  <a:srgbClr val="FF0000"/>
                </a:solidFill>
              </a:rPr>
              <a:t> </a:t>
            </a:r>
            <a:endParaRPr lang="en-US" altLang="en-US" b="1" dirty="0">
              <a:solidFill>
                <a:srgbClr val="FF0000"/>
              </a:solidFill>
            </a:endParaRPr>
          </a:p>
        </p:txBody>
      </p:sp>
      <p:sp>
        <p:nvSpPr>
          <p:cNvPr id="17411" name="Rectangle 3"/>
          <p:cNvSpPr>
            <a:spLocks noGrp="1" noChangeArrowheads="1"/>
          </p:cNvSpPr>
          <p:nvPr>
            <p:ph type="body" idx="1"/>
          </p:nvPr>
        </p:nvSpPr>
        <p:spPr>
          <a:xfrm>
            <a:off x="457200" y="1600200"/>
            <a:ext cx="8229600" cy="4997450"/>
          </a:xfrm>
        </p:spPr>
        <p:txBody>
          <a:bodyPr/>
          <a:lstStyle/>
          <a:p>
            <a:pPr algn="r" rtl="1">
              <a:lnSpc>
                <a:spcPct val="80000"/>
              </a:lnSpc>
              <a:buClr>
                <a:schemeClr val="tx1"/>
              </a:buClr>
              <a:buSzTx/>
              <a:buFont typeface="Wingdings" panose="05000000000000000000" pitchFamily="2" charset="2"/>
              <a:buChar char="ü"/>
            </a:pPr>
            <a:r>
              <a:rPr lang="fa-IR" altLang="en-US" b="1" dirty="0"/>
              <a:t>	</a:t>
            </a:r>
            <a:r>
              <a:rPr lang="fa-IR" altLang="en-US" sz="1800" b="1" dirty="0"/>
              <a:t> </a:t>
            </a:r>
            <a:r>
              <a:rPr lang="ar-SA" altLang="en-US" sz="4000" b="1" dirty="0">
                <a:solidFill>
                  <a:srgbClr val="0000FF"/>
                </a:solidFill>
              </a:rPr>
              <a:t>مهارتهای انتقال پیام</a:t>
            </a:r>
            <a:endParaRPr lang="fa-IR" altLang="en-US" sz="4000" b="1" dirty="0">
              <a:solidFill>
                <a:srgbClr val="0000FF"/>
              </a:solidFill>
            </a:endParaRPr>
          </a:p>
          <a:p>
            <a:pPr algn="r" rtl="1">
              <a:lnSpc>
                <a:spcPct val="80000"/>
              </a:lnSpc>
            </a:pPr>
            <a:r>
              <a:rPr lang="ar-SA" altLang="en-US" sz="2800" b="1" dirty="0" smtClean="0"/>
              <a:t>کلامی </a:t>
            </a:r>
            <a:r>
              <a:rPr lang="en-US" altLang="en-US" sz="2800" b="1" dirty="0"/>
              <a:t>verbal</a:t>
            </a:r>
            <a:endParaRPr lang="fa-IR" altLang="en-US" sz="2800" b="1" dirty="0"/>
          </a:p>
          <a:p>
            <a:pPr algn="r" rtl="1">
              <a:lnSpc>
                <a:spcPct val="80000"/>
              </a:lnSpc>
            </a:pPr>
            <a:r>
              <a:rPr lang="ar-SA" altLang="en-US" sz="2800" b="1" dirty="0"/>
              <a:t>غیرکلامی </a:t>
            </a:r>
            <a:r>
              <a:rPr lang="en-US" altLang="en-US" sz="2800" b="1" dirty="0"/>
              <a:t>nonverbal</a:t>
            </a:r>
            <a:r>
              <a:rPr lang="ar-SA" altLang="en-US" sz="2800" b="1" dirty="0"/>
              <a:t> </a:t>
            </a:r>
            <a:endParaRPr lang="en-US" altLang="en-US" sz="2800" b="1" dirty="0" smtClean="0"/>
          </a:p>
          <a:p>
            <a:pPr algn="r" rtl="1">
              <a:lnSpc>
                <a:spcPct val="80000"/>
              </a:lnSpc>
            </a:pPr>
            <a:endParaRPr lang="fa-IR" altLang="en-US" sz="2800" b="1" dirty="0"/>
          </a:p>
          <a:p>
            <a:pPr algn="r" rtl="1">
              <a:lnSpc>
                <a:spcPct val="80000"/>
              </a:lnSpc>
              <a:buClr>
                <a:schemeClr val="tx1"/>
              </a:buClr>
              <a:buSzTx/>
              <a:buFont typeface="Wingdings" panose="05000000000000000000" pitchFamily="2" charset="2"/>
              <a:buChar char="ü"/>
            </a:pPr>
            <a:r>
              <a:rPr lang="fa-IR" altLang="en-US" b="1" dirty="0">
                <a:solidFill>
                  <a:srgbClr val="FF6699"/>
                </a:solidFill>
              </a:rPr>
              <a:t>    </a:t>
            </a:r>
            <a:r>
              <a:rPr lang="ar-SA" altLang="en-US" sz="4000" b="1" dirty="0">
                <a:solidFill>
                  <a:srgbClr val="0000FF"/>
                </a:solidFill>
              </a:rPr>
              <a:t>مهارتهای دریافت پیام</a:t>
            </a:r>
            <a:endParaRPr lang="fa-IR" altLang="en-US" sz="4000" b="1" dirty="0">
              <a:solidFill>
                <a:srgbClr val="0000FF"/>
              </a:solidFill>
            </a:endParaRPr>
          </a:p>
          <a:p>
            <a:pPr algn="r" rtl="1">
              <a:lnSpc>
                <a:spcPct val="80000"/>
              </a:lnSpc>
              <a:buFontTx/>
              <a:buNone/>
            </a:pPr>
            <a:endParaRPr lang="fa-IR" altLang="en-US" sz="1800" b="1" dirty="0"/>
          </a:p>
          <a:p>
            <a:pPr algn="r" rtl="1">
              <a:lnSpc>
                <a:spcPct val="80000"/>
              </a:lnSpc>
            </a:pPr>
            <a:r>
              <a:rPr lang="ar-SA" altLang="en-US" sz="2800" b="1" dirty="0"/>
              <a:t>گوش دادن </a:t>
            </a:r>
            <a:endParaRPr lang="fa-IR" altLang="en-US" sz="2800" b="1" dirty="0"/>
          </a:p>
          <a:p>
            <a:pPr algn="r" rtl="1">
              <a:lnSpc>
                <a:spcPct val="80000"/>
              </a:lnSpc>
            </a:pPr>
            <a:r>
              <a:rPr lang="ar-SA" altLang="en-US" sz="2800" b="1" dirty="0"/>
              <a:t>مشاهده کردن</a:t>
            </a:r>
            <a:endParaRPr lang="fa-IR" altLang="en-US" sz="2800" b="1" dirty="0"/>
          </a:p>
          <a:p>
            <a:pPr algn="r" rtl="1">
              <a:lnSpc>
                <a:spcPct val="80000"/>
              </a:lnSpc>
            </a:pPr>
            <a:r>
              <a:rPr lang="ar-SA" altLang="en-US" sz="2800" b="1" dirty="0"/>
              <a:t>پاسخ دادن</a:t>
            </a:r>
            <a:endParaRPr lang="fa-IR" altLang="en-US" sz="2800" b="1" dirty="0"/>
          </a:p>
          <a:p>
            <a:pPr algn="r" rtl="1">
              <a:lnSpc>
                <a:spcPct val="80000"/>
              </a:lnSpc>
            </a:pPr>
            <a:endParaRPr lang="fa-IR" altLang="en-US" sz="2800" b="1" dirty="0"/>
          </a:p>
          <a:p>
            <a:pPr algn="r" rtl="1">
              <a:lnSpc>
                <a:spcPct val="80000"/>
              </a:lnSpc>
              <a:buFontTx/>
              <a:buNone/>
            </a:pPr>
            <a:r>
              <a:rPr lang="fa-IR" altLang="en-US" sz="1800" b="1" dirty="0"/>
              <a:t> </a:t>
            </a:r>
            <a:endParaRPr lang="en-US" altLang="en-US" sz="1800" b="1" dirty="0"/>
          </a:p>
        </p:txBody>
      </p:sp>
    </p:spTree>
    <p:extLst>
      <p:ext uri="{BB962C8B-B14F-4D97-AF65-F5344CB8AC3E}">
        <p14:creationId xmlns="" xmlns:p14="http://schemas.microsoft.com/office/powerpoint/2010/main" val="555515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wedge">
                                      <p:cBhvr>
                                        <p:cTn id="12" dur="20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wedge">
                                      <p:cBhvr>
                                        <p:cTn id="17" dur="20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wedge">
                                      <p:cBhvr>
                                        <p:cTn id="22" dur="2000"/>
                                        <p:tgtEl>
                                          <p:spTgt spid="174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edge">
                                      <p:cBhvr>
                                        <p:cTn id="27" dur="20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17411">
                                            <p:txEl>
                                              <p:pRg st="6" end="6"/>
                                            </p:txEl>
                                          </p:spTgt>
                                        </p:tgtEl>
                                        <p:attrNameLst>
                                          <p:attrName>style.visibility</p:attrName>
                                        </p:attrNameLst>
                                      </p:cBhvr>
                                      <p:to>
                                        <p:strVal val="visible"/>
                                      </p:to>
                                    </p:set>
                                    <p:animEffect transition="in" filter="wedge">
                                      <p:cBhvr>
                                        <p:cTn id="32" dur="2000"/>
                                        <p:tgtEl>
                                          <p:spTgt spid="1741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Effect transition="in" filter="wedge">
                                      <p:cBhvr>
                                        <p:cTn id="37" dur="2000"/>
                                        <p:tgtEl>
                                          <p:spTgt spid="1741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17411">
                                            <p:txEl>
                                              <p:pRg st="8" end="8"/>
                                            </p:txEl>
                                          </p:spTgt>
                                        </p:tgtEl>
                                        <p:attrNameLst>
                                          <p:attrName>style.visibility</p:attrName>
                                        </p:attrNameLst>
                                      </p:cBhvr>
                                      <p:to>
                                        <p:strVal val="visible"/>
                                      </p:to>
                                    </p:set>
                                    <p:animEffect transition="in" filter="wedge">
                                      <p:cBhvr>
                                        <p:cTn id="42" dur="2000"/>
                                        <p:tgtEl>
                                          <p:spTgt spid="1741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17411">
                                            <p:txEl>
                                              <p:pRg st="10" end="10"/>
                                            </p:txEl>
                                          </p:spTgt>
                                        </p:tgtEl>
                                        <p:attrNameLst>
                                          <p:attrName>style.visibility</p:attrName>
                                        </p:attrNameLst>
                                      </p:cBhvr>
                                      <p:to>
                                        <p:strVal val="visible"/>
                                      </p:to>
                                    </p:set>
                                    <p:animEffect transition="in" filter="wedge">
                                      <p:cBhvr>
                                        <p:cTn id="47" dur="2000"/>
                                        <p:tgtEl>
                                          <p:spTgt spid="174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latin typeface="Arial" pitchFamily="34" charset="0"/>
                <a:cs typeface="Arial" pitchFamily="34" charset="0"/>
              </a:rPr>
              <a:t>تکنیک های ارتباطی </a:t>
            </a:r>
            <a:r>
              <a:rPr lang="fa-IR" b="1" dirty="0" smtClean="0">
                <a:solidFill>
                  <a:srgbClr val="FF0000"/>
                </a:solidFill>
                <a:latin typeface="Arial" pitchFamily="34" charset="0"/>
                <a:cs typeface="Arial" pitchFamily="34" charset="0"/>
              </a:rPr>
              <a:t>پیشرفته</a:t>
            </a:r>
            <a:endParaRPr lang="en-US"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b="1" dirty="0" smtClean="0">
                <a:solidFill>
                  <a:srgbClr val="0070C0"/>
                </a:solidFill>
              </a:rPr>
              <a:t>Facilitation</a:t>
            </a:r>
          </a:p>
          <a:p>
            <a:r>
              <a:rPr lang="en-US" b="1" dirty="0" smtClean="0">
                <a:solidFill>
                  <a:srgbClr val="0070C0"/>
                </a:solidFill>
              </a:rPr>
              <a:t>Clarification</a:t>
            </a:r>
          </a:p>
          <a:p>
            <a:r>
              <a:rPr lang="en-US" b="1" dirty="0" smtClean="0">
                <a:solidFill>
                  <a:srgbClr val="0070C0"/>
                </a:solidFill>
              </a:rPr>
              <a:t>Reflection</a:t>
            </a:r>
          </a:p>
          <a:p>
            <a:r>
              <a:rPr lang="en-US" b="1" dirty="0" smtClean="0">
                <a:solidFill>
                  <a:srgbClr val="0070C0"/>
                </a:solidFill>
              </a:rPr>
              <a:t>Empathy</a:t>
            </a:r>
          </a:p>
          <a:p>
            <a:r>
              <a:rPr lang="en-US" b="1" dirty="0" smtClean="0">
                <a:solidFill>
                  <a:srgbClr val="0070C0"/>
                </a:solidFill>
              </a:rPr>
              <a:t>Confrontation</a:t>
            </a:r>
          </a:p>
          <a:p>
            <a:r>
              <a:rPr lang="en-US" b="1" dirty="0" smtClean="0">
                <a:solidFill>
                  <a:srgbClr val="0070C0"/>
                </a:solidFill>
              </a:rPr>
              <a:t>Interpretation</a:t>
            </a:r>
          </a:p>
        </p:txBody>
      </p:sp>
      <p:sp>
        <p:nvSpPr>
          <p:cNvPr id="4" name="Footer Placeholder 3"/>
          <p:cNvSpPr>
            <a:spLocks noGrp="1"/>
          </p:cNvSpPr>
          <p:nvPr>
            <p:ph type="ftr" sz="quarter" idx="11"/>
          </p:nvPr>
        </p:nvSpPr>
        <p:spPr/>
        <p:txBody>
          <a:bodyPr/>
          <a:lstStyle/>
          <a:p>
            <a:r>
              <a:rPr lang="en-US" smtClean="0"/>
              <a:t>Dr  P. Golshiri</a:t>
            </a:r>
            <a:endParaRPr lang="en-US"/>
          </a:p>
        </p:txBody>
      </p:sp>
      <p:sp>
        <p:nvSpPr>
          <p:cNvPr id="5" name="Slide Number Placeholder 4"/>
          <p:cNvSpPr>
            <a:spLocks noGrp="1"/>
          </p:cNvSpPr>
          <p:nvPr>
            <p:ph type="sldNum" sz="quarter" idx="12"/>
          </p:nvPr>
        </p:nvSpPr>
        <p:spPr/>
        <p:txBody>
          <a:bodyPr/>
          <a:lstStyle/>
          <a:p>
            <a:fld id="{7771F3CF-B079-4891-AB98-A1C2F2618FD3}" type="slidenum">
              <a:rPr lang="en-US" smtClean="0"/>
              <a:pPr/>
              <a:t>33</a:t>
            </a:fld>
            <a:endParaRPr lang="en-US"/>
          </a:p>
        </p:txBody>
      </p:sp>
      <p:pic>
        <p:nvPicPr>
          <p:cNvPr id="7" name="Picture 2" descr="C:\Users\SIB\Desktop\10.jpg"/>
          <p:cNvPicPr>
            <a:picLocks noChangeAspect="1" noChangeArrowheads="1"/>
          </p:cNvPicPr>
          <p:nvPr/>
        </p:nvPicPr>
        <p:blipFill>
          <a:blip r:embed="rId2" cstate="print"/>
          <a:srcRect/>
          <a:stretch>
            <a:fillRect/>
          </a:stretch>
        </p:blipFill>
        <p:spPr bwMode="auto">
          <a:xfrm>
            <a:off x="4876800" y="3429000"/>
            <a:ext cx="3426278" cy="22860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latin typeface="Arial" pitchFamily="34" charset="0"/>
                <a:cs typeface="Arial" pitchFamily="34" charset="0"/>
              </a:rPr>
              <a:t>تکنیک های ارتباطی </a:t>
            </a:r>
            <a:r>
              <a:rPr lang="fa-IR" b="1" dirty="0" smtClean="0">
                <a:solidFill>
                  <a:srgbClr val="FF0000"/>
                </a:solidFill>
                <a:latin typeface="Arial" pitchFamily="34" charset="0"/>
                <a:cs typeface="Arial" pitchFamily="34" charset="0"/>
              </a:rPr>
              <a:t>پیشرفته</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Silence</a:t>
            </a:r>
          </a:p>
          <a:p>
            <a:r>
              <a:rPr lang="en-US" b="1" dirty="0" smtClean="0">
                <a:solidFill>
                  <a:srgbClr val="0070C0"/>
                </a:solidFill>
              </a:rPr>
              <a:t>Explanation</a:t>
            </a:r>
          </a:p>
          <a:p>
            <a:r>
              <a:rPr lang="en-US" b="1" dirty="0" smtClean="0">
                <a:solidFill>
                  <a:srgbClr val="0070C0"/>
                </a:solidFill>
              </a:rPr>
              <a:t>Transition</a:t>
            </a:r>
          </a:p>
          <a:p>
            <a:r>
              <a:rPr lang="en-US" b="1" dirty="0" smtClean="0">
                <a:solidFill>
                  <a:srgbClr val="0070C0"/>
                </a:solidFill>
              </a:rPr>
              <a:t>Self Disclosure</a:t>
            </a:r>
          </a:p>
          <a:p>
            <a:r>
              <a:rPr lang="en-US" b="1" dirty="0" smtClean="0">
                <a:solidFill>
                  <a:srgbClr val="0070C0"/>
                </a:solidFill>
              </a:rPr>
              <a:t>Reassurance</a:t>
            </a:r>
          </a:p>
          <a:p>
            <a:r>
              <a:rPr lang="en-US" b="1" dirty="0" smtClean="0">
                <a:solidFill>
                  <a:srgbClr val="0070C0"/>
                </a:solidFill>
              </a:rPr>
              <a:t>Touch</a:t>
            </a:r>
          </a:p>
          <a:p>
            <a:r>
              <a:rPr lang="en-US" b="1" dirty="0" smtClean="0">
                <a:solidFill>
                  <a:srgbClr val="0070C0"/>
                </a:solidFill>
              </a:rPr>
              <a:t>Summarizing</a:t>
            </a:r>
            <a:endParaRPr lang="en-US" b="1" dirty="0">
              <a:solidFill>
                <a:srgbClr val="0070C0"/>
              </a:solidFill>
            </a:endParaRPr>
          </a:p>
        </p:txBody>
      </p:sp>
      <p:sp>
        <p:nvSpPr>
          <p:cNvPr id="4" name="Footer Placeholder 3"/>
          <p:cNvSpPr>
            <a:spLocks noGrp="1"/>
          </p:cNvSpPr>
          <p:nvPr>
            <p:ph type="ftr" sz="quarter" idx="11"/>
          </p:nvPr>
        </p:nvSpPr>
        <p:spPr/>
        <p:txBody>
          <a:bodyPr/>
          <a:lstStyle/>
          <a:p>
            <a:r>
              <a:rPr lang="en-US" smtClean="0"/>
              <a:t>Dr  P. Golshiri</a:t>
            </a:r>
            <a:endParaRPr lang="en-US"/>
          </a:p>
        </p:txBody>
      </p:sp>
      <p:sp>
        <p:nvSpPr>
          <p:cNvPr id="5" name="Slide Number Placeholder 4"/>
          <p:cNvSpPr>
            <a:spLocks noGrp="1"/>
          </p:cNvSpPr>
          <p:nvPr>
            <p:ph type="sldNum" sz="quarter" idx="12"/>
          </p:nvPr>
        </p:nvSpPr>
        <p:spPr/>
        <p:txBody>
          <a:bodyPr/>
          <a:lstStyle/>
          <a:p>
            <a:fld id="{7771F3CF-B079-4891-AB98-A1C2F2618FD3}" type="slidenum">
              <a:rPr lang="en-US" smtClean="0"/>
              <a:pPr/>
              <a:t>34</a:t>
            </a:fld>
            <a:endParaRPr lang="en-US"/>
          </a:p>
        </p:txBody>
      </p:sp>
      <p:pic>
        <p:nvPicPr>
          <p:cNvPr id="6" name="Picture 3" descr="457443679"/>
          <p:cNvPicPr>
            <a:picLocks noChangeAspect="1" noChangeArrowheads="1"/>
          </p:cNvPicPr>
          <p:nvPr/>
        </p:nvPicPr>
        <p:blipFill>
          <a:blip r:embed="rId2" cstate="print"/>
          <a:srcRect/>
          <a:stretch>
            <a:fillRect/>
          </a:stretch>
        </p:blipFill>
        <p:spPr bwMode="auto">
          <a:xfrm>
            <a:off x="4953000" y="2514600"/>
            <a:ext cx="2895600" cy="27432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914400"/>
            <a:ext cx="7772400" cy="5441160"/>
          </a:xfrm>
        </p:spPr>
        <p:txBody>
          <a:bodyPr>
            <a:normAutofit/>
          </a:bodyPr>
          <a:lstStyle/>
          <a:p>
            <a:pPr algn="ctr" rtl="1">
              <a:buNone/>
            </a:pPr>
            <a:r>
              <a:rPr lang="fa-IR" sz="4000" b="1" dirty="0" smtClean="0">
                <a:solidFill>
                  <a:srgbClr val="0070C0"/>
                </a:solidFill>
              </a:rPr>
              <a:t>فرق همدلی و همدردی</a:t>
            </a:r>
          </a:p>
          <a:p>
            <a:pPr algn="r" rtl="1"/>
            <a:r>
              <a:rPr lang="fa-IR" sz="4000" b="1" dirty="0" smtClean="0">
                <a:solidFill>
                  <a:srgbClr val="FF0000"/>
                </a:solidFill>
                <a:latin typeface="Arial" pitchFamily="34" charset="0"/>
                <a:cs typeface="Arial" pitchFamily="34" charset="0"/>
              </a:rPr>
              <a:t>درک احساس طرف مقابل</a:t>
            </a:r>
          </a:p>
          <a:p>
            <a:pPr algn="r" rtl="1"/>
            <a:r>
              <a:rPr lang="fa-IR" sz="4000" b="1" dirty="0" smtClean="0">
                <a:solidFill>
                  <a:srgbClr val="FF0000"/>
                </a:solidFill>
                <a:latin typeface="Arial" pitchFamily="34" charset="0"/>
                <a:cs typeface="Arial" pitchFamily="34" charset="0"/>
              </a:rPr>
              <a:t>نشان دادن این درک به طرف مقابل</a:t>
            </a:r>
            <a:endParaRPr lang="en-US" sz="4000" b="1" dirty="0">
              <a:solidFill>
                <a:srgbClr val="FF0000"/>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Dr  P. Golshiri</a:t>
            </a:r>
            <a:endParaRPr lang="en-US"/>
          </a:p>
        </p:txBody>
      </p:sp>
      <p:sp>
        <p:nvSpPr>
          <p:cNvPr id="5" name="Slide Number Placeholder 4"/>
          <p:cNvSpPr>
            <a:spLocks noGrp="1"/>
          </p:cNvSpPr>
          <p:nvPr>
            <p:ph type="sldNum" sz="quarter" idx="12"/>
          </p:nvPr>
        </p:nvSpPr>
        <p:spPr/>
        <p:txBody>
          <a:bodyPr/>
          <a:lstStyle/>
          <a:p>
            <a:fld id="{7771F3CF-B079-4891-AB98-A1C2F2618FD3}" type="slidenum">
              <a:rPr lang="en-US" smtClean="0"/>
              <a:pPr/>
              <a:t>35</a:t>
            </a:fld>
            <a:endParaRPr lang="en-US"/>
          </a:p>
        </p:txBody>
      </p:sp>
      <p:pic>
        <p:nvPicPr>
          <p:cNvPr id="6" name="Picture 5"/>
          <p:cNvPicPr>
            <a:picLocks noChangeAspect="1"/>
          </p:cNvPicPr>
          <p:nvPr/>
        </p:nvPicPr>
        <p:blipFill>
          <a:blip r:embed="rId2" cstate="print"/>
          <a:stretch>
            <a:fillRect/>
          </a:stretch>
        </p:blipFill>
        <p:spPr>
          <a:xfrm>
            <a:off x="1143000" y="3276600"/>
            <a:ext cx="3173368" cy="2955357"/>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How to increase empathy</a:t>
            </a:r>
            <a:endParaRPr lang="en-US" b="1" dirty="0">
              <a:solidFill>
                <a:srgbClr val="FF0000"/>
              </a:solidFill>
            </a:endParaRPr>
          </a:p>
        </p:txBody>
      </p:sp>
      <p:sp>
        <p:nvSpPr>
          <p:cNvPr id="3" name="Content Placeholder 2"/>
          <p:cNvSpPr>
            <a:spLocks noGrp="1"/>
          </p:cNvSpPr>
          <p:nvPr>
            <p:ph idx="1"/>
          </p:nvPr>
        </p:nvSpPr>
        <p:spPr>
          <a:xfrm>
            <a:off x="687433" y="2506662"/>
            <a:ext cx="7886700" cy="4351338"/>
          </a:xfrm>
        </p:spPr>
        <p:txBody>
          <a:bodyPr/>
          <a:lstStyle/>
          <a:p>
            <a:pPr algn="l" rtl="0"/>
            <a:r>
              <a:rPr lang="en-US" dirty="0" smtClean="0">
                <a:solidFill>
                  <a:srgbClr val="0070C0"/>
                </a:solidFill>
              </a:rPr>
              <a:t>Deliberately think about it</a:t>
            </a:r>
          </a:p>
          <a:p>
            <a:pPr algn="l" rtl="0"/>
            <a:r>
              <a:rPr lang="en-US" dirty="0" smtClean="0">
                <a:solidFill>
                  <a:srgbClr val="0070C0"/>
                </a:solidFill>
              </a:rPr>
              <a:t>Give feedback</a:t>
            </a:r>
          </a:p>
          <a:p>
            <a:pPr algn="l" rtl="0"/>
            <a:r>
              <a:rPr lang="en-US" dirty="0" smtClean="0">
                <a:solidFill>
                  <a:srgbClr val="0070C0"/>
                </a:solidFill>
              </a:rPr>
              <a:t>activating stereotype</a:t>
            </a:r>
            <a:endParaRPr lang="en-US" dirty="0">
              <a:solidFill>
                <a:srgbClr val="0070C0"/>
              </a:solidFill>
            </a:endParaRPr>
          </a:p>
        </p:txBody>
      </p:sp>
      <p:sp>
        <p:nvSpPr>
          <p:cNvPr id="4" name="Footer Placeholder 3"/>
          <p:cNvSpPr>
            <a:spLocks noGrp="1"/>
          </p:cNvSpPr>
          <p:nvPr>
            <p:ph type="ftr" sz="quarter" idx="11"/>
          </p:nvPr>
        </p:nvSpPr>
        <p:spPr/>
        <p:txBody>
          <a:bodyPr/>
          <a:lstStyle/>
          <a:p>
            <a:r>
              <a:rPr lang="en-US" smtClean="0"/>
              <a:t>Dr. Parastoo Golshiri, Department of Community Medicine</a:t>
            </a:r>
            <a:endParaRPr lang="fa-IR"/>
          </a:p>
        </p:txBody>
      </p:sp>
      <p:sp>
        <p:nvSpPr>
          <p:cNvPr id="5" name="Slide Number Placeholder 4"/>
          <p:cNvSpPr>
            <a:spLocks noGrp="1"/>
          </p:cNvSpPr>
          <p:nvPr>
            <p:ph type="sldNum" sz="quarter" idx="12"/>
          </p:nvPr>
        </p:nvSpPr>
        <p:spPr/>
        <p:txBody>
          <a:bodyPr/>
          <a:lstStyle/>
          <a:p>
            <a:fld id="{1D88D0F5-20A1-46B4-BEFC-F8AB58420743}" type="slidenum">
              <a:rPr lang="fa-IR" smtClean="0"/>
              <a:pPr/>
              <a:t>36</a:t>
            </a:fld>
            <a:endParaRPr lang="fa-IR"/>
          </a:p>
        </p:txBody>
      </p:sp>
      <p:pic>
        <p:nvPicPr>
          <p:cNvPr id="7" name="Picture 2" descr="C:\Users\SIB\Desktop\10.jpg"/>
          <p:cNvPicPr>
            <a:picLocks noChangeAspect="1" noChangeArrowheads="1"/>
          </p:cNvPicPr>
          <p:nvPr/>
        </p:nvPicPr>
        <p:blipFill>
          <a:blip r:embed="rId2" cstate="print"/>
          <a:srcRect/>
          <a:stretch>
            <a:fillRect/>
          </a:stretch>
        </p:blipFill>
        <p:spPr bwMode="auto">
          <a:xfrm>
            <a:off x="5436096" y="3140968"/>
            <a:ext cx="2612571" cy="3085692"/>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t>منابعی برای مطالعه بیشتر</a:t>
            </a:r>
            <a:endParaRPr lang="en-US" b="1" dirty="0"/>
          </a:p>
        </p:txBody>
      </p:sp>
      <p:sp>
        <p:nvSpPr>
          <p:cNvPr id="3" name="Content Placeholder 2"/>
          <p:cNvSpPr>
            <a:spLocks noGrp="1"/>
          </p:cNvSpPr>
          <p:nvPr>
            <p:ph idx="1"/>
          </p:nvPr>
        </p:nvSpPr>
        <p:spPr/>
        <p:txBody>
          <a:bodyPr/>
          <a:lstStyle/>
          <a:p>
            <a:pPr algn="r" rtl="1"/>
            <a:r>
              <a:rPr lang="fa-IR" b="1" dirty="0" smtClean="0"/>
              <a:t>روشهای برقراری ارتباط موثر ، گلشیری ، نجیمی ، گودرزی</a:t>
            </a:r>
          </a:p>
          <a:p>
            <a:pPr algn="r" rtl="1"/>
            <a:r>
              <a:rPr lang="fa-IR" b="1" dirty="0" smtClean="0"/>
              <a:t>روانشناسی روابط انسانی، رابرت بولتون، ترجمه حمیدرضا سهرابی، انتشارات رشد</a:t>
            </a:r>
            <a:endParaRPr lang="fa-IR" b="1" dirty="0"/>
          </a:p>
          <a:p>
            <a:pPr algn="r" rtl="1"/>
            <a:r>
              <a:rPr lang="fa-IR" b="1" dirty="0" smtClean="0"/>
              <a:t>زبان بدن، آلن پیز</a:t>
            </a:r>
            <a:endParaRPr lang="fa-IR" b="1" dirty="0"/>
          </a:p>
          <a:p>
            <a:pPr algn="r" rtl="1"/>
            <a:r>
              <a:rPr lang="fa-IR" b="1" dirty="0" smtClean="0"/>
              <a:t>پیامها (مهارت های ارتباطی)، متیو مک کی، ترجمه محمدعلی رحیمی، انتشارات ارجمند</a:t>
            </a:r>
            <a:endParaRPr lang="en-US" b="1" dirty="0"/>
          </a:p>
        </p:txBody>
      </p:sp>
    </p:spTree>
    <p:extLst>
      <p:ext uri="{BB962C8B-B14F-4D97-AF65-F5344CB8AC3E}">
        <p14:creationId xmlns="" xmlns:p14="http://schemas.microsoft.com/office/powerpoint/2010/main" val="20956848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p:txBody>
          <a:bodyPr/>
          <a:lstStyle/>
          <a:p>
            <a:pPr>
              <a:defRPr/>
            </a:pPr>
            <a:fld id="{B7564413-B1B0-4DA6-9A8E-88A28EDFD784}" type="datetime1">
              <a:rPr lang="en-US" smtClean="0"/>
              <a:pPr>
                <a:defRPr/>
              </a:pPr>
              <a:t>5/9/2023</a:t>
            </a:fld>
            <a:endParaRPr lang="en-US" smtClean="0"/>
          </a:p>
        </p:txBody>
      </p:sp>
      <p:sp>
        <p:nvSpPr>
          <p:cNvPr id="35843" name="Slide Number Placeholder 3"/>
          <p:cNvSpPr>
            <a:spLocks noGrp="1"/>
          </p:cNvSpPr>
          <p:nvPr>
            <p:ph type="sldNum" sz="quarter" idx="12"/>
          </p:nvPr>
        </p:nvSpPr>
        <p:spPr/>
        <p:txBody>
          <a:bodyPr/>
          <a:lstStyle/>
          <a:p>
            <a:pPr>
              <a:defRPr/>
            </a:pPr>
            <a:fld id="{DF76F2E6-87D6-46E1-9E6F-0416FC5AE5DB}" type="slidenum">
              <a:rPr lang="ar-SA" smtClean="0"/>
              <a:pPr>
                <a:defRPr/>
              </a:pPr>
              <a:t>38</a:t>
            </a:fld>
            <a:endParaRPr lang="en-US" smtClean="0"/>
          </a:p>
        </p:txBody>
      </p:sp>
      <p:pic>
        <p:nvPicPr>
          <p:cNvPr id="24580" name="Picture 4" descr="J0175428"/>
          <p:cNvPicPr>
            <a:picLocks noChangeAspect="1" noChangeArrowheads="1"/>
          </p:cNvPicPr>
          <p:nvPr/>
        </p:nvPicPr>
        <p:blipFill>
          <a:blip r:embed="rId2" cstate="print"/>
          <a:srcRect/>
          <a:stretch>
            <a:fillRect/>
          </a:stretch>
        </p:blipFill>
        <p:spPr bwMode="auto">
          <a:xfrm>
            <a:off x="0" y="182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295400" y="1371600"/>
            <a:ext cx="6629400" cy="3581400"/>
          </a:xfrm>
          <a:prstGeom prst="rect">
            <a:avLst/>
          </a:prstGeom>
          <a:solidFill>
            <a:srgbClr val="99CCFF"/>
          </a:solidFill>
          <a:ln w="254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dirty="0"/>
          </a:p>
        </p:txBody>
      </p:sp>
      <p:sp>
        <p:nvSpPr>
          <p:cNvPr id="7171" name="Rectangle 3"/>
          <p:cNvSpPr>
            <a:spLocks noGrp="1" noChangeArrowheads="1"/>
          </p:cNvSpPr>
          <p:nvPr>
            <p:ph type="subTitle" idx="1"/>
          </p:nvPr>
        </p:nvSpPr>
        <p:spPr>
          <a:xfrm>
            <a:off x="1371600" y="381000"/>
            <a:ext cx="6400800" cy="5257800"/>
          </a:xfrm>
        </p:spPr>
        <p:txBody>
          <a:bodyPr/>
          <a:lstStyle/>
          <a:p>
            <a:pPr eaLnBrk="1" hangingPunct="1"/>
            <a:r>
              <a:rPr lang="fa-IR" dirty="0" smtClean="0">
                <a:cs typeface="B Yagut" panose="00000700000000000000" pitchFamily="2" charset="-78"/>
              </a:rPr>
              <a:t>اين برنامه شامل مطالب زير خواهد بود</a:t>
            </a:r>
          </a:p>
          <a:p>
            <a:pPr eaLnBrk="1" hangingPunct="1"/>
            <a:endParaRPr lang="fa-IR" dirty="0" smtClean="0">
              <a:cs typeface="B Yagut" panose="00000700000000000000" pitchFamily="2" charset="-78"/>
            </a:endParaRPr>
          </a:p>
          <a:p>
            <a:pPr algn="r" rtl="1" eaLnBrk="1" hangingPunct="1"/>
            <a:r>
              <a:rPr lang="fa-IR" dirty="0" smtClean="0">
                <a:cs typeface="B Yagut" panose="00000700000000000000" pitchFamily="2" charset="-78"/>
              </a:rPr>
              <a:t>ارتباط چيست</a:t>
            </a:r>
          </a:p>
          <a:p>
            <a:pPr algn="r" rtl="1" eaLnBrk="1" hangingPunct="1"/>
            <a:r>
              <a:rPr lang="fa-IR" dirty="0" smtClean="0">
                <a:cs typeface="B Yagut" panose="00000700000000000000" pitchFamily="2" charset="-78"/>
              </a:rPr>
              <a:t>چگونه و چرا ارتباط برقرار مي كنيم</a:t>
            </a:r>
          </a:p>
          <a:p>
            <a:pPr algn="r" rtl="1" eaLnBrk="1" hangingPunct="1"/>
            <a:r>
              <a:rPr lang="fa-IR" dirty="0" smtClean="0">
                <a:cs typeface="B Yagut" panose="00000700000000000000" pitchFamily="2" charset="-78"/>
              </a:rPr>
              <a:t>موانع برقراري ارتباط</a:t>
            </a:r>
          </a:p>
          <a:p>
            <a:pPr algn="r" rtl="1" eaLnBrk="1" hangingPunct="1"/>
            <a:r>
              <a:rPr lang="fa-IR" dirty="0" smtClean="0">
                <a:cs typeface="B Yagut" panose="00000700000000000000" pitchFamily="2" charset="-78"/>
              </a:rPr>
              <a:t>همدلی چیست </a:t>
            </a:r>
          </a:p>
          <a:p>
            <a:pPr algn="r" rtl="1" eaLnBrk="1" hangingPunct="1"/>
            <a:r>
              <a:rPr lang="fa-IR" dirty="0" smtClean="0">
                <a:cs typeface="B Yagut" panose="00000700000000000000" pitchFamily="2" charset="-78"/>
              </a:rPr>
              <a:t>چگونه همدلی کنیم </a:t>
            </a:r>
          </a:p>
          <a:p>
            <a:pPr algn="r" rtl="1" eaLnBrk="1" hangingPunct="1"/>
            <a:endParaRPr lang="fa-IR" dirty="0" smtClean="0">
              <a:cs typeface="B Yagut" panose="00000700000000000000" pitchFamily="2" charset="-78"/>
            </a:endParaRPr>
          </a:p>
          <a:p>
            <a:pPr algn="r" eaLnBrk="1" hangingPunct="1"/>
            <a:endParaRPr lang="en-US" dirty="0" smtClean="0">
              <a:cs typeface="B Yagut"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793812" y="188640"/>
            <a:ext cx="7772400" cy="1019175"/>
          </a:xfrm>
        </p:spPr>
        <p:txBody>
          <a:bodyPr/>
          <a:lstStyle/>
          <a:p>
            <a:pPr algn="ctr"/>
            <a:r>
              <a:rPr lang="fa-IR" altLang="fa-IR" sz="6000" b="1" dirty="0">
                <a:solidFill>
                  <a:srgbClr val="006600"/>
                </a:solidFill>
                <a:cs typeface="B Titr" panose="00000700000000000000" pitchFamily="2" charset="-78"/>
              </a:rPr>
              <a:t>اهميت </a:t>
            </a:r>
            <a:r>
              <a:rPr lang="ar-SA" altLang="fa-IR" sz="6000" b="1" dirty="0">
                <a:solidFill>
                  <a:srgbClr val="006600"/>
                </a:solidFill>
                <a:cs typeface="B Titr" panose="00000700000000000000" pitchFamily="2" charset="-78"/>
              </a:rPr>
              <a:t>ارتباط</a:t>
            </a:r>
          </a:p>
        </p:txBody>
      </p:sp>
      <p:sp>
        <p:nvSpPr>
          <p:cNvPr id="177155" name="Rectangle 3"/>
          <p:cNvSpPr>
            <a:spLocks noGrp="1" noChangeArrowheads="1"/>
          </p:cNvSpPr>
          <p:nvPr>
            <p:ph type="body" idx="1"/>
          </p:nvPr>
        </p:nvSpPr>
        <p:spPr>
          <a:xfrm>
            <a:off x="251520" y="1339850"/>
            <a:ext cx="8784976" cy="5184775"/>
          </a:xfrm>
        </p:spPr>
        <p:txBody>
          <a:bodyPr/>
          <a:lstStyle/>
          <a:p>
            <a:pPr lvl="1" algn="r" rtl="1">
              <a:lnSpc>
                <a:spcPct val="150000"/>
              </a:lnSpc>
              <a:buFont typeface="Wingdings" panose="05000000000000000000" pitchFamily="2" charset="2"/>
              <a:buChar char="Ø"/>
            </a:pPr>
            <a:r>
              <a:rPr lang="ar-SA" altLang="fa-IR" sz="2400" b="1" dirty="0" smtClean="0">
                <a:solidFill>
                  <a:srgbClr val="000000"/>
                </a:solidFill>
              </a:rPr>
              <a:t>ارتباط </a:t>
            </a:r>
            <a:r>
              <a:rPr lang="ar-SA" altLang="fa-IR" sz="2400" b="1" dirty="0">
                <a:solidFill>
                  <a:srgbClr val="000000"/>
                </a:solidFill>
              </a:rPr>
              <a:t>تنها وسيله انتقال اطلاعات به ديگران است.</a:t>
            </a:r>
          </a:p>
          <a:p>
            <a:pPr lvl="1" algn="r" rtl="1">
              <a:lnSpc>
                <a:spcPct val="150000"/>
              </a:lnSpc>
              <a:buFont typeface="Wingdings" panose="05000000000000000000" pitchFamily="2" charset="2"/>
              <a:buChar char="Ø"/>
            </a:pPr>
            <a:r>
              <a:rPr lang="ar-SA" altLang="fa-IR" sz="2400" b="1" dirty="0">
                <a:solidFill>
                  <a:srgbClr val="000000"/>
                </a:solidFill>
              </a:rPr>
              <a:t>ارتباط تنها وسيله دريافت اطلاعات از ديگران است.</a:t>
            </a:r>
          </a:p>
          <a:p>
            <a:pPr lvl="1" algn="r" rtl="1">
              <a:lnSpc>
                <a:spcPct val="150000"/>
              </a:lnSpc>
              <a:buFont typeface="Wingdings" panose="05000000000000000000" pitchFamily="2" charset="2"/>
              <a:buChar char="Ø"/>
            </a:pPr>
            <a:r>
              <a:rPr lang="ar-SA" altLang="fa-IR" sz="2400" b="1" dirty="0">
                <a:solidFill>
                  <a:srgbClr val="000000"/>
                </a:solidFill>
              </a:rPr>
              <a:t>از طريق برقراري ارتباط است كه عاطفه به ديگران منتقل مي</a:t>
            </a:r>
            <a:r>
              <a:rPr lang="fa-IR" altLang="fa-IR" sz="2400" b="1" dirty="0">
                <a:solidFill>
                  <a:srgbClr val="000000"/>
                </a:solidFill>
              </a:rPr>
              <a:t>‌</a:t>
            </a:r>
            <a:r>
              <a:rPr lang="ar-SA" altLang="fa-IR" sz="2400" b="1" dirty="0">
                <a:solidFill>
                  <a:srgbClr val="000000"/>
                </a:solidFill>
              </a:rPr>
              <a:t>شود. </a:t>
            </a:r>
          </a:p>
          <a:p>
            <a:pPr lvl="1" algn="r" rtl="1">
              <a:lnSpc>
                <a:spcPct val="150000"/>
              </a:lnSpc>
              <a:buFont typeface="Wingdings" panose="05000000000000000000" pitchFamily="2" charset="2"/>
              <a:buChar char="Ø"/>
            </a:pPr>
            <a:r>
              <a:rPr lang="ar-SA" altLang="fa-IR" sz="2400" b="1" dirty="0">
                <a:solidFill>
                  <a:srgbClr val="000000"/>
                </a:solidFill>
              </a:rPr>
              <a:t>تصحيح سوءبرداشت</a:t>
            </a:r>
            <a:r>
              <a:rPr lang="fa-IR" altLang="fa-IR" sz="2400" b="1" dirty="0">
                <a:solidFill>
                  <a:srgbClr val="000000"/>
                </a:solidFill>
              </a:rPr>
              <a:t> </a:t>
            </a:r>
            <a:r>
              <a:rPr lang="ar-SA" altLang="fa-IR" sz="2400" b="1" dirty="0">
                <a:solidFill>
                  <a:srgbClr val="000000"/>
                </a:solidFill>
              </a:rPr>
              <a:t>ها و سوءتفاهم</a:t>
            </a:r>
            <a:r>
              <a:rPr lang="fa-IR" altLang="fa-IR" sz="2400" b="1" dirty="0">
                <a:solidFill>
                  <a:srgbClr val="000000"/>
                </a:solidFill>
              </a:rPr>
              <a:t> </a:t>
            </a:r>
            <a:r>
              <a:rPr lang="ar-SA" altLang="fa-IR" sz="2400" b="1" dirty="0">
                <a:solidFill>
                  <a:srgbClr val="000000"/>
                </a:solidFill>
              </a:rPr>
              <a:t>ها فقط از طريق برقراري ارتباط ميسر مي</a:t>
            </a:r>
            <a:r>
              <a:rPr lang="fa-IR" altLang="fa-IR" sz="2400" b="1" dirty="0">
                <a:solidFill>
                  <a:srgbClr val="000000"/>
                </a:solidFill>
              </a:rPr>
              <a:t>‌</a:t>
            </a:r>
            <a:r>
              <a:rPr lang="ar-SA" altLang="fa-IR" sz="2400" b="1" dirty="0">
                <a:solidFill>
                  <a:srgbClr val="000000"/>
                </a:solidFill>
              </a:rPr>
              <a:t>باشد. </a:t>
            </a:r>
          </a:p>
          <a:p>
            <a:pPr lvl="1" algn="r" rtl="1">
              <a:lnSpc>
                <a:spcPct val="150000"/>
              </a:lnSpc>
              <a:buFont typeface="Wingdings" panose="05000000000000000000" pitchFamily="2" charset="2"/>
              <a:buChar char="Ø"/>
            </a:pPr>
            <a:r>
              <a:rPr lang="ar-SA" altLang="fa-IR" sz="2400" b="1" dirty="0">
                <a:solidFill>
                  <a:srgbClr val="000000"/>
                </a:solidFill>
              </a:rPr>
              <a:t>مهار هيجان</a:t>
            </a:r>
            <a:r>
              <a:rPr lang="fa-IR" altLang="fa-IR" sz="2400" b="1" dirty="0">
                <a:solidFill>
                  <a:srgbClr val="000000"/>
                </a:solidFill>
              </a:rPr>
              <a:t>‌هاي</a:t>
            </a:r>
            <a:r>
              <a:rPr lang="ar-SA" altLang="fa-IR" sz="2400" b="1" dirty="0">
                <a:solidFill>
                  <a:srgbClr val="000000"/>
                </a:solidFill>
              </a:rPr>
              <a:t> منفي نظير خشم تنها از طريق برقراري ارتباط سالم ميسر است.</a:t>
            </a:r>
          </a:p>
          <a:p>
            <a:pPr lvl="1" algn="r" rtl="1">
              <a:lnSpc>
                <a:spcPct val="150000"/>
              </a:lnSpc>
              <a:buFont typeface="Wingdings" panose="05000000000000000000" pitchFamily="2" charset="2"/>
              <a:buChar char="Ø"/>
            </a:pPr>
            <a:r>
              <a:rPr lang="ar-SA" altLang="fa-IR" b="1" dirty="0">
                <a:solidFill>
                  <a:srgbClr val="FF0000"/>
                </a:solidFill>
              </a:rPr>
              <a:t>تمامي آسيب</a:t>
            </a:r>
            <a:r>
              <a:rPr lang="fa-IR" altLang="fa-IR" b="1" dirty="0">
                <a:solidFill>
                  <a:srgbClr val="FF0000"/>
                </a:solidFill>
              </a:rPr>
              <a:t>‌</a:t>
            </a:r>
            <a:r>
              <a:rPr lang="ar-SA" altLang="fa-IR" b="1" dirty="0">
                <a:solidFill>
                  <a:srgbClr val="FF0000"/>
                </a:solidFill>
              </a:rPr>
              <a:t>هاي فردي و اجتماعي ريشه در ارتباط ناسالم دارند.</a:t>
            </a:r>
            <a:endParaRPr lang="en-US" altLang="fa-IR" b="1" dirty="0">
              <a:solidFill>
                <a:srgbClr val="FF0000"/>
              </a:solidFill>
            </a:endParaRPr>
          </a:p>
        </p:txBody>
      </p:sp>
    </p:spTree>
    <p:extLst>
      <p:ext uri="{BB962C8B-B14F-4D97-AF65-F5344CB8AC3E}">
        <p14:creationId xmlns="" xmlns:p14="http://schemas.microsoft.com/office/powerpoint/2010/main" val="168263313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4"/>
                                        </p:tgtEl>
                                        <p:attrNameLst>
                                          <p:attrName>style.visibility</p:attrName>
                                        </p:attrNameLst>
                                      </p:cBhvr>
                                      <p:to>
                                        <p:strVal val="visible"/>
                                      </p:to>
                                    </p:set>
                                    <p:anim calcmode="lin" valueType="num">
                                      <p:cBhvr additive="base">
                                        <p:cTn id="7" dur="500" fill="hold"/>
                                        <p:tgtEl>
                                          <p:spTgt spid="177154"/>
                                        </p:tgtEl>
                                        <p:attrNameLst>
                                          <p:attrName>ppt_x</p:attrName>
                                        </p:attrNameLst>
                                      </p:cBhvr>
                                      <p:tavLst>
                                        <p:tav tm="0">
                                          <p:val>
                                            <p:strVal val="#ppt_x"/>
                                          </p:val>
                                        </p:tav>
                                        <p:tav tm="100000">
                                          <p:val>
                                            <p:strVal val="#ppt_x"/>
                                          </p:val>
                                        </p:tav>
                                      </p:tavLst>
                                    </p:anim>
                                    <p:anim calcmode="lin" valueType="num">
                                      <p:cBhvr additive="base">
                                        <p:cTn id="8" dur="500" fill="hold"/>
                                        <p:tgtEl>
                                          <p:spTgt spid="1771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7155">
                                            <p:txEl>
                                              <p:pRg st="0" end="0"/>
                                            </p:txEl>
                                          </p:spTgt>
                                        </p:tgtEl>
                                        <p:attrNameLst>
                                          <p:attrName>style.visibility</p:attrName>
                                        </p:attrNameLst>
                                      </p:cBhvr>
                                      <p:to>
                                        <p:strVal val="visible"/>
                                      </p:to>
                                    </p:set>
                                    <p:anim calcmode="lin" valueType="num">
                                      <p:cBhvr additive="base">
                                        <p:cTn id="13" dur="500" fill="hold"/>
                                        <p:tgtEl>
                                          <p:spTgt spid="1771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715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77155">
                                            <p:txEl>
                                              <p:pRg st="1" end="1"/>
                                            </p:txEl>
                                          </p:spTgt>
                                        </p:tgtEl>
                                        <p:attrNameLst>
                                          <p:attrName>style.visibility</p:attrName>
                                        </p:attrNameLst>
                                      </p:cBhvr>
                                      <p:to>
                                        <p:strVal val="visible"/>
                                      </p:to>
                                    </p:set>
                                    <p:anim calcmode="lin" valueType="num">
                                      <p:cBhvr additive="base">
                                        <p:cTn id="17" dur="500" fill="hold"/>
                                        <p:tgtEl>
                                          <p:spTgt spid="17715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715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77155">
                                            <p:txEl>
                                              <p:pRg st="2" end="2"/>
                                            </p:txEl>
                                          </p:spTgt>
                                        </p:tgtEl>
                                        <p:attrNameLst>
                                          <p:attrName>style.visibility</p:attrName>
                                        </p:attrNameLst>
                                      </p:cBhvr>
                                      <p:to>
                                        <p:strVal val="visible"/>
                                      </p:to>
                                    </p:set>
                                    <p:anim calcmode="lin" valueType="num">
                                      <p:cBhvr additive="base">
                                        <p:cTn id="21" dur="500" fill="hold"/>
                                        <p:tgtEl>
                                          <p:spTgt spid="17715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715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77155">
                                            <p:txEl>
                                              <p:pRg st="3" end="3"/>
                                            </p:txEl>
                                          </p:spTgt>
                                        </p:tgtEl>
                                        <p:attrNameLst>
                                          <p:attrName>style.visibility</p:attrName>
                                        </p:attrNameLst>
                                      </p:cBhvr>
                                      <p:to>
                                        <p:strVal val="visible"/>
                                      </p:to>
                                    </p:set>
                                    <p:anim calcmode="lin" valueType="num">
                                      <p:cBhvr additive="base">
                                        <p:cTn id="25" dur="500" fill="hold"/>
                                        <p:tgtEl>
                                          <p:spTgt spid="1771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715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7155">
                                            <p:txEl>
                                              <p:pRg st="4" end="4"/>
                                            </p:txEl>
                                          </p:spTgt>
                                        </p:tgtEl>
                                        <p:attrNameLst>
                                          <p:attrName>style.visibility</p:attrName>
                                        </p:attrNameLst>
                                      </p:cBhvr>
                                      <p:to>
                                        <p:strVal val="visible"/>
                                      </p:to>
                                    </p:set>
                                    <p:anim calcmode="lin" valueType="num">
                                      <p:cBhvr additive="base">
                                        <p:cTn id="29" dur="500" fill="hold"/>
                                        <p:tgtEl>
                                          <p:spTgt spid="17715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715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77155">
                                            <p:txEl>
                                              <p:pRg st="5" end="5"/>
                                            </p:txEl>
                                          </p:spTgt>
                                        </p:tgtEl>
                                        <p:attrNameLst>
                                          <p:attrName>style.visibility</p:attrName>
                                        </p:attrNameLst>
                                      </p:cBhvr>
                                      <p:to>
                                        <p:strVal val="visible"/>
                                      </p:to>
                                    </p:set>
                                    <p:anim calcmode="lin" valueType="num">
                                      <p:cBhvr additive="base">
                                        <p:cTn id="33" dur="500" fill="hold"/>
                                        <p:tgtEl>
                                          <p:spTgt spid="17715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71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28600" y="1295400"/>
            <a:ext cx="8686800" cy="5181600"/>
          </a:xfrm>
          <a:prstGeom prst="rect">
            <a:avLst/>
          </a:prstGeom>
          <a:solidFill>
            <a:srgbClr val="5B84D7"/>
          </a:solidFill>
          <a:ln w="254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dirty="0"/>
          </a:p>
        </p:txBody>
      </p:sp>
      <p:sp>
        <p:nvSpPr>
          <p:cNvPr id="8195" name="Rectangle 3"/>
          <p:cNvSpPr>
            <a:spLocks noGrp="1" noChangeArrowheads="1"/>
          </p:cNvSpPr>
          <p:nvPr>
            <p:ph type="title"/>
          </p:nvPr>
        </p:nvSpPr>
        <p:spPr>
          <a:xfrm>
            <a:off x="1752600" y="128588"/>
            <a:ext cx="5486400" cy="1143000"/>
          </a:xfrm>
        </p:spPr>
        <p:txBody>
          <a:bodyPr/>
          <a:lstStyle/>
          <a:p>
            <a:pPr rtl="1" eaLnBrk="1" hangingPunct="1"/>
            <a:r>
              <a:rPr lang="fa-IR" sz="4000" dirty="0" smtClean="0">
                <a:cs typeface="B Yagut" panose="00000700000000000000" pitchFamily="2" charset="-78"/>
              </a:rPr>
              <a:t>اهميت ارتباطات اثربخش</a:t>
            </a:r>
            <a:endParaRPr lang="en-US" sz="4000" dirty="0" smtClean="0">
              <a:cs typeface="B Yagut" panose="00000700000000000000" pitchFamily="2" charset="-78"/>
            </a:endParaRPr>
          </a:p>
        </p:txBody>
      </p:sp>
      <p:sp>
        <p:nvSpPr>
          <p:cNvPr id="8196" name="Text Box 4"/>
          <p:cNvSpPr txBox="1">
            <a:spLocks noChangeArrowheads="1"/>
          </p:cNvSpPr>
          <p:nvPr/>
        </p:nvSpPr>
        <p:spPr bwMode="auto">
          <a:xfrm>
            <a:off x="76200" y="1447800"/>
            <a:ext cx="8667750" cy="4918269"/>
          </a:xfrm>
          <a:prstGeom prst="rect">
            <a:avLst/>
          </a:prstGeom>
          <a:noFill/>
          <a:ln w="9525">
            <a:noFill/>
            <a:miter lim="800000"/>
            <a:headEnd/>
            <a:tailEnd/>
          </a:ln>
        </p:spPr>
        <p:txBody>
          <a:bodyPr>
            <a:spAutoFit/>
          </a:bodyPr>
          <a:lstStyle/>
          <a:p>
            <a:pPr marL="179388" indent="-179388" algn="r" rtl="1" eaLnBrk="0" hangingPunct="0">
              <a:lnSpc>
                <a:spcPct val="160000"/>
              </a:lnSpc>
            </a:pPr>
            <a:r>
              <a:rPr lang="fa-IR" sz="2400" b="1" dirty="0">
                <a:solidFill>
                  <a:schemeClr val="bg1"/>
                </a:solidFill>
                <a:latin typeface="Times New Roman" pitchFamily="18" charset="0"/>
                <a:cs typeface="B Yagut" panose="00000700000000000000" pitchFamily="2" charset="-78"/>
              </a:rPr>
              <a:t>1) بهبود ارتباط با خانواده</a:t>
            </a:r>
            <a:endParaRPr lang="en-US" sz="2400" b="1" dirty="0">
              <a:solidFill>
                <a:schemeClr val="bg1"/>
              </a:solidFill>
              <a:latin typeface="Times New Roman" pitchFamily="18" charset="0"/>
              <a:cs typeface="B Yagut" panose="00000700000000000000" pitchFamily="2" charset="-78"/>
            </a:endParaRPr>
          </a:p>
          <a:p>
            <a:pPr marL="179388" indent="-179388" algn="r" rtl="1" eaLnBrk="0" hangingPunct="0">
              <a:lnSpc>
                <a:spcPct val="160000"/>
              </a:lnSpc>
              <a:buSzPct val="75000"/>
              <a:buFont typeface="Wingdings" pitchFamily="2" charset="2"/>
              <a:buChar char="v"/>
            </a:pPr>
            <a:r>
              <a:rPr lang="fa-IR" sz="2000" dirty="0">
                <a:solidFill>
                  <a:schemeClr val="bg1"/>
                </a:solidFill>
                <a:latin typeface="Times New Roman" pitchFamily="18" charset="0"/>
                <a:cs typeface="B Yagut" panose="00000700000000000000" pitchFamily="2" charset="-78"/>
              </a:rPr>
              <a:t>نياز مبرم در جامعه فعلي</a:t>
            </a:r>
            <a:endParaRPr lang="en-US" sz="2000" dirty="0">
              <a:solidFill>
                <a:schemeClr val="bg1"/>
              </a:solidFill>
              <a:latin typeface="Times New Roman" pitchFamily="18" charset="0"/>
              <a:cs typeface="B Yagut" panose="00000700000000000000" pitchFamily="2" charset="-78"/>
            </a:endParaRPr>
          </a:p>
          <a:p>
            <a:pPr marL="179388" indent="-179388" algn="r" rtl="1" eaLnBrk="0" hangingPunct="0">
              <a:lnSpc>
                <a:spcPct val="160000"/>
              </a:lnSpc>
              <a:buSzPct val="75000"/>
              <a:buFont typeface="Wingdings" pitchFamily="2" charset="2"/>
              <a:buChar char="v"/>
            </a:pPr>
            <a:r>
              <a:rPr lang="fa-IR" sz="2000" dirty="0">
                <a:solidFill>
                  <a:schemeClr val="bg1"/>
                </a:solidFill>
                <a:latin typeface="Times New Roman" pitchFamily="18" charset="0"/>
                <a:cs typeface="B Yagut" panose="00000700000000000000" pitchFamily="2" charset="-78"/>
              </a:rPr>
              <a:t>تعامل با خانواده تاثير گذاري بسزايي در سايه تعاملات انسان دارد.</a:t>
            </a:r>
            <a:endParaRPr lang="en-US" sz="2000" dirty="0">
              <a:solidFill>
                <a:schemeClr val="bg1"/>
              </a:solidFill>
              <a:latin typeface="Times New Roman" pitchFamily="18" charset="0"/>
              <a:cs typeface="B Yagut" panose="00000700000000000000" pitchFamily="2" charset="-78"/>
            </a:endParaRPr>
          </a:p>
          <a:p>
            <a:pPr marL="179388" indent="-179388" algn="r" rtl="1" eaLnBrk="0" hangingPunct="0">
              <a:lnSpc>
                <a:spcPct val="160000"/>
              </a:lnSpc>
              <a:buFont typeface="Wingdings" pitchFamily="2" charset="2"/>
              <a:buNone/>
            </a:pPr>
            <a:r>
              <a:rPr lang="fa-IR" sz="2400" b="1" dirty="0">
                <a:solidFill>
                  <a:schemeClr val="bg1"/>
                </a:solidFill>
                <a:latin typeface="Times New Roman" pitchFamily="18" charset="0"/>
                <a:cs typeface="B Yagut" panose="00000700000000000000" pitchFamily="2" charset="-78"/>
              </a:rPr>
              <a:t>2) بهبود روابط با دوستان</a:t>
            </a:r>
            <a:endParaRPr lang="en-US" sz="2400" b="1" dirty="0">
              <a:solidFill>
                <a:schemeClr val="bg1"/>
              </a:solidFill>
              <a:latin typeface="Times New Roman" pitchFamily="18" charset="0"/>
              <a:cs typeface="B Yagut" panose="00000700000000000000" pitchFamily="2" charset="-78"/>
            </a:endParaRPr>
          </a:p>
          <a:p>
            <a:pPr marL="179388" indent="-179388" algn="r" rtl="1" eaLnBrk="0" hangingPunct="0">
              <a:lnSpc>
                <a:spcPct val="160000"/>
              </a:lnSpc>
              <a:buFont typeface="Wingdings" pitchFamily="2" charset="2"/>
              <a:buNone/>
            </a:pPr>
            <a:r>
              <a:rPr lang="fa-IR" sz="2400" b="1" dirty="0">
                <a:solidFill>
                  <a:schemeClr val="bg1"/>
                </a:solidFill>
                <a:latin typeface="Times New Roman" pitchFamily="18" charset="0"/>
                <a:cs typeface="B Yagut" panose="00000700000000000000" pitchFamily="2" charset="-78"/>
              </a:rPr>
              <a:t>3) بهبود روابط با همكاران</a:t>
            </a:r>
            <a:endParaRPr lang="en-US" sz="2400" b="1" dirty="0">
              <a:solidFill>
                <a:schemeClr val="bg1"/>
              </a:solidFill>
              <a:latin typeface="Times New Roman" pitchFamily="18" charset="0"/>
              <a:cs typeface="B Yagut" panose="00000700000000000000" pitchFamily="2" charset="-78"/>
            </a:endParaRPr>
          </a:p>
          <a:p>
            <a:pPr marL="179388" indent="-179388" algn="r" rtl="1" eaLnBrk="0" hangingPunct="0">
              <a:lnSpc>
                <a:spcPct val="160000"/>
              </a:lnSpc>
              <a:buSzPct val="75000"/>
              <a:buFont typeface="Wingdings" pitchFamily="2" charset="2"/>
              <a:buChar char="v"/>
            </a:pPr>
            <a:r>
              <a:rPr lang="fa-IR" sz="2000" dirty="0">
                <a:solidFill>
                  <a:schemeClr val="bg1"/>
                </a:solidFill>
                <a:latin typeface="Times New Roman" pitchFamily="18" charset="0"/>
                <a:cs typeface="B Yagut" panose="00000700000000000000" pitchFamily="2" charset="-78"/>
              </a:rPr>
              <a:t> موفقيت و يا عدم موفقيت اغلب بستگي به ماهيت و سطح روابط با همكاران، روساء و زيردستانمان دارد</a:t>
            </a:r>
            <a:endParaRPr lang="en-US" sz="2000" dirty="0">
              <a:solidFill>
                <a:schemeClr val="bg1"/>
              </a:solidFill>
              <a:latin typeface="Times New Roman" pitchFamily="18" charset="0"/>
              <a:cs typeface="B Yagut" panose="00000700000000000000" pitchFamily="2" charset="-78"/>
            </a:endParaRPr>
          </a:p>
          <a:p>
            <a:pPr marL="179388" indent="-179388" algn="r" rtl="1" eaLnBrk="0" hangingPunct="0">
              <a:lnSpc>
                <a:spcPct val="160000"/>
              </a:lnSpc>
              <a:buFont typeface="Wingdings" pitchFamily="2" charset="2"/>
              <a:buNone/>
            </a:pPr>
            <a:r>
              <a:rPr lang="fa-IR" sz="2400" b="1" dirty="0">
                <a:solidFill>
                  <a:schemeClr val="bg1"/>
                </a:solidFill>
                <a:latin typeface="Times New Roman" pitchFamily="18" charset="0"/>
                <a:cs typeface="B Yagut" panose="00000700000000000000" pitchFamily="2" charset="-78"/>
              </a:rPr>
              <a:t>4) بهبود سلامت جسمي و رواني</a:t>
            </a:r>
            <a:endParaRPr lang="en-US" sz="2400" b="1" dirty="0">
              <a:solidFill>
                <a:schemeClr val="bg1"/>
              </a:solidFill>
              <a:latin typeface="Times New Roman" pitchFamily="18" charset="0"/>
              <a:cs typeface="B Yagut" panose="00000700000000000000" pitchFamily="2" charset="-78"/>
            </a:endParaRPr>
          </a:p>
          <a:p>
            <a:pPr marL="179388" indent="-179388" algn="r" rtl="1" eaLnBrk="0" hangingPunct="0">
              <a:lnSpc>
                <a:spcPct val="160000"/>
              </a:lnSpc>
              <a:buSzPct val="75000"/>
              <a:buFont typeface="Wingdings" pitchFamily="2" charset="2"/>
              <a:buChar char="v"/>
            </a:pPr>
            <a:r>
              <a:rPr lang="fa-IR" sz="2000" dirty="0">
                <a:solidFill>
                  <a:schemeClr val="bg1"/>
                </a:solidFill>
                <a:latin typeface="Times New Roman" pitchFamily="18" charset="0"/>
                <a:cs typeface="B Yagut" panose="00000700000000000000" pitchFamily="2" charset="-78"/>
              </a:rPr>
              <a:t> عدم وجود و يا از دست دادن ارتباط مي تواند باعث افسردگي و يا ... گردد</a:t>
            </a:r>
            <a:endParaRPr lang="en-US" sz="2000" dirty="0">
              <a:solidFill>
                <a:schemeClr val="bg1"/>
              </a:solidFill>
              <a:latin typeface="Times New Roman" pitchFamily="18" charset="0"/>
              <a:cs typeface="B Yagut" panose="000007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body" idx="1"/>
          </p:nvPr>
        </p:nvSpPr>
        <p:spPr>
          <a:xfrm>
            <a:off x="179512" y="188913"/>
            <a:ext cx="8964488" cy="6552455"/>
          </a:xfrm>
        </p:spPr>
        <p:txBody>
          <a:bodyPr/>
          <a:lstStyle/>
          <a:p>
            <a:pPr algn="justLow" rtl="1">
              <a:lnSpc>
                <a:spcPct val="90000"/>
              </a:lnSpc>
            </a:pPr>
            <a:r>
              <a:rPr lang="ar-SA" altLang="fa-IR" sz="4800" dirty="0">
                <a:solidFill>
                  <a:srgbClr val="FF0000"/>
                </a:solidFill>
                <a:cs typeface="B Titr" panose="00000700000000000000" pitchFamily="2" charset="-78"/>
              </a:rPr>
              <a:t>حكايت</a:t>
            </a:r>
          </a:p>
          <a:p>
            <a:pPr algn="justLow" rtl="1">
              <a:lnSpc>
                <a:spcPct val="150000"/>
              </a:lnSpc>
            </a:pPr>
            <a:r>
              <a:rPr lang="ar-SA" altLang="fa-IR" sz="2800" b="1" dirty="0">
                <a:solidFill>
                  <a:srgbClr val="000000"/>
                </a:solidFill>
                <a:effectLst>
                  <a:outerShdw blurRad="38100" dist="38100" dir="2700000" algn="tl">
                    <a:srgbClr val="FFFFFF"/>
                  </a:outerShdw>
                </a:effectLst>
                <a:cs typeface="B Nazanin" panose="00000400000000000000" pitchFamily="2" charset="-78"/>
              </a:rPr>
              <a:t>چنين اتفاق افتاد كه در ايام خردسالي مدتي در معيت عمويم كه ساكن يكي از شهرستانهاي جنوبي بود در آن خطه بسر برم. در نخستين روزهاي ورودم عموجان مرا با خود به گرمابه برد. چون به سربينه در امديم وي كه نزد حماميان سابقه اي نيكو داشت از انان حرمت بسيار ديد. پس ان گاه وي در حالي كه اشاره به من داشت، رو به سر بينه دار كرد كه : براي برادرزاده عزيزم يك بستني بياور، مرا اين سخن به وجد </a:t>
            </a:r>
            <a:r>
              <a:rPr lang="fa-IR" altLang="fa-IR" sz="2800" b="1" dirty="0">
                <a:solidFill>
                  <a:srgbClr val="000000"/>
                </a:solidFill>
                <a:effectLst>
                  <a:outerShdw blurRad="38100" dist="38100" dir="2700000" algn="tl">
                    <a:srgbClr val="FFFFFF"/>
                  </a:outerShdw>
                </a:effectLst>
                <a:cs typeface="B Nazanin" panose="00000400000000000000" pitchFamily="2" charset="-78"/>
              </a:rPr>
              <a:t>آ</a:t>
            </a:r>
            <a:r>
              <a:rPr lang="ar-SA" altLang="fa-IR" sz="2800" b="1" dirty="0">
                <a:solidFill>
                  <a:srgbClr val="000000"/>
                </a:solidFill>
                <a:effectLst>
                  <a:outerShdw blurRad="38100" dist="38100" dir="2700000" algn="tl">
                    <a:srgbClr val="FFFFFF"/>
                  </a:outerShdw>
                </a:effectLst>
                <a:cs typeface="B Nazanin" panose="00000400000000000000" pitchFamily="2" charset="-78"/>
              </a:rPr>
              <a:t>ورد زيرا در هواي گرم حمام تصور بستني سرد بسيار دلچسب بود. ما به حمام شديم و شستشو كرديم و مجددا به سربينه امديم اما هيچگاه خبري از بستني تا خروج از گرمابه نشد. </a:t>
            </a:r>
            <a:endParaRPr lang="en-US" altLang="fa-IR" sz="2800" b="1" dirty="0">
              <a:solidFill>
                <a:srgbClr val="000000"/>
              </a:solidFill>
              <a:effectLst>
                <a:outerShdw blurRad="38100" dist="38100" dir="2700000" algn="tl">
                  <a:srgbClr val="FFFFFF"/>
                </a:outerShdw>
              </a:effectLst>
              <a:cs typeface="B Nazanin" panose="00000400000000000000" pitchFamily="2" charset="-78"/>
            </a:endParaRPr>
          </a:p>
        </p:txBody>
      </p:sp>
    </p:spTree>
    <p:extLst>
      <p:ext uri="{BB962C8B-B14F-4D97-AF65-F5344CB8AC3E}">
        <p14:creationId xmlns="" xmlns:p14="http://schemas.microsoft.com/office/powerpoint/2010/main" val="3337216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62" name="Rectangle 2"/>
          <p:cNvSpPr>
            <a:spLocks noGrp="1" noChangeArrowheads="1"/>
          </p:cNvSpPr>
          <p:nvPr>
            <p:ph type="body" idx="1"/>
          </p:nvPr>
        </p:nvSpPr>
        <p:spPr>
          <a:xfrm>
            <a:off x="395288" y="188913"/>
            <a:ext cx="8497887" cy="6669087"/>
          </a:xfrm>
        </p:spPr>
        <p:txBody>
          <a:bodyPr/>
          <a:lstStyle/>
          <a:p>
            <a:pPr algn="r" rtl="1">
              <a:lnSpc>
                <a:spcPct val="90000"/>
              </a:lnSpc>
              <a:buFontTx/>
              <a:buNone/>
            </a:pPr>
            <a:endParaRPr lang="en-US" altLang="fa-IR" sz="4000" dirty="0">
              <a:solidFill>
                <a:srgbClr val="000000"/>
              </a:solidFill>
              <a:effectLst>
                <a:outerShdw blurRad="38100" dist="38100" dir="2700000" algn="tl">
                  <a:srgbClr val="FFFFFF"/>
                </a:outerShdw>
              </a:effectLst>
              <a:cs typeface="B Nazanin" panose="00000400000000000000" pitchFamily="2" charset="-78"/>
            </a:endParaRPr>
          </a:p>
          <a:p>
            <a:pPr algn="ctr" rtl="1">
              <a:lnSpc>
                <a:spcPct val="90000"/>
              </a:lnSpc>
            </a:pPr>
            <a:r>
              <a:rPr lang="ar-SA" altLang="fa-IR" sz="4400" dirty="0">
                <a:solidFill>
                  <a:srgbClr val="FF0000"/>
                </a:solidFill>
                <a:cs typeface="B Titr" panose="00000700000000000000" pitchFamily="2" charset="-78"/>
              </a:rPr>
              <a:t>حكايت</a:t>
            </a:r>
            <a:endParaRPr lang="en-US" altLang="fa-IR" sz="4400" dirty="0">
              <a:solidFill>
                <a:srgbClr val="FF0000"/>
              </a:solidFill>
              <a:cs typeface="B Titr" panose="00000700000000000000" pitchFamily="2" charset="-78"/>
            </a:endParaRPr>
          </a:p>
          <a:p>
            <a:pPr algn="r" rtl="1">
              <a:lnSpc>
                <a:spcPct val="90000"/>
              </a:lnSpc>
              <a:buFontTx/>
              <a:buNone/>
            </a:pPr>
            <a:endParaRPr lang="ar-SA" altLang="fa-IR" sz="4000" dirty="0">
              <a:solidFill>
                <a:srgbClr val="FF0000"/>
              </a:solidFill>
              <a:cs typeface="B Nazanin" panose="00000400000000000000" pitchFamily="2" charset="-78"/>
            </a:endParaRPr>
          </a:p>
          <a:p>
            <a:pPr algn="r" rtl="1">
              <a:lnSpc>
                <a:spcPct val="150000"/>
              </a:lnSpc>
            </a:pPr>
            <a:r>
              <a:rPr lang="ar-SA" altLang="fa-IR" b="1" dirty="0">
                <a:solidFill>
                  <a:srgbClr val="000000"/>
                </a:solidFill>
                <a:effectLst>
                  <a:outerShdw blurRad="38100" dist="38100" dir="2700000" algn="tl">
                    <a:srgbClr val="FFFFFF"/>
                  </a:outerShdw>
                </a:effectLst>
                <a:cs typeface="B Nazanin" panose="00000400000000000000" pitchFamily="2" charset="-78"/>
              </a:rPr>
              <a:t>اين واقعه در آن ايام براي من به صورت مسئله اي بغرنجي در آمده بود تا اينكه پس از مدتي اقامت در آن ديار به فراست دريافتم كه نزد مردم آن اقليم بستني به معناي لنگ ،يعني آنچه به خود مي بندند بكار مي رود</a:t>
            </a:r>
            <a:r>
              <a:rPr lang="en-US" altLang="fa-IR" b="1" dirty="0">
                <a:solidFill>
                  <a:srgbClr val="000000"/>
                </a:solidFill>
                <a:effectLst>
                  <a:outerShdw blurRad="38100" dist="38100" dir="2700000" algn="tl">
                    <a:srgbClr val="FFFFFF"/>
                  </a:outerShdw>
                </a:effectLst>
                <a:cs typeface="B Nazanin" panose="00000400000000000000" pitchFamily="2" charset="-78"/>
              </a:rPr>
              <a:t> .</a:t>
            </a:r>
          </a:p>
          <a:p>
            <a:pPr algn="r" rtl="1">
              <a:lnSpc>
                <a:spcPct val="90000"/>
              </a:lnSpc>
              <a:buFontTx/>
              <a:buNone/>
            </a:pPr>
            <a:endParaRPr lang="en-US" altLang="fa-IR" sz="4000" dirty="0">
              <a:solidFill>
                <a:srgbClr val="000000"/>
              </a:solidFill>
              <a:effectLst>
                <a:outerShdw blurRad="38100" dist="38100" dir="2700000" algn="tl">
                  <a:srgbClr val="FFFFFF"/>
                </a:outerShdw>
              </a:effectLst>
              <a:cs typeface="B Nazanin" panose="00000400000000000000" pitchFamily="2" charset="-78"/>
            </a:endParaRPr>
          </a:p>
        </p:txBody>
      </p:sp>
    </p:spTree>
    <p:extLst>
      <p:ext uri="{BB962C8B-B14F-4D97-AF65-F5344CB8AC3E}">
        <p14:creationId xmlns="" xmlns:p14="http://schemas.microsoft.com/office/powerpoint/2010/main" val="55537181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667000" y="274638"/>
            <a:ext cx="3810000" cy="1143000"/>
          </a:xfrm>
        </p:spPr>
        <p:txBody>
          <a:bodyPr/>
          <a:lstStyle/>
          <a:p>
            <a:pPr eaLnBrk="1" hangingPunct="1"/>
            <a:r>
              <a:rPr lang="fa-IR" b="1" dirty="0" smtClean="0">
                <a:cs typeface="B Yagut" panose="00000700000000000000" pitchFamily="2" charset="-78"/>
              </a:rPr>
              <a:t>ارتباط چيست؟</a:t>
            </a:r>
            <a:endParaRPr lang="en-US" b="1" dirty="0" smtClean="0">
              <a:cs typeface="B Yagut" panose="00000700000000000000" pitchFamily="2" charset="-78"/>
            </a:endParaRPr>
          </a:p>
        </p:txBody>
      </p:sp>
      <p:sp>
        <p:nvSpPr>
          <p:cNvPr id="12291" name="Rectangle 3"/>
          <p:cNvSpPr>
            <a:spLocks noGrp="1" noChangeArrowheads="1"/>
          </p:cNvSpPr>
          <p:nvPr>
            <p:ph idx="1"/>
          </p:nvPr>
        </p:nvSpPr>
        <p:spPr>
          <a:xfrm>
            <a:off x="838200" y="1644650"/>
            <a:ext cx="7772400" cy="4670425"/>
          </a:xfrm>
        </p:spPr>
        <p:txBody>
          <a:bodyPr/>
          <a:lstStyle/>
          <a:p>
            <a:pPr algn="r" rtl="1" eaLnBrk="1" hangingPunct="1">
              <a:lnSpc>
                <a:spcPct val="150000"/>
              </a:lnSpc>
            </a:pPr>
            <a:r>
              <a:rPr lang="fa-IR" b="1" dirty="0" smtClean="0">
                <a:cs typeface="B Yagut" panose="00000700000000000000" pitchFamily="2" charset="-78"/>
              </a:rPr>
              <a:t>به نظر شما ارتباط چيست؟ </a:t>
            </a:r>
          </a:p>
          <a:p>
            <a:pPr algn="r" rtl="1" eaLnBrk="1" hangingPunct="1">
              <a:lnSpc>
                <a:spcPct val="150000"/>
              </a:lnSpc>
            </a:pPr>
            <a:r>
              <a:rPr lang="fa-IR" b="1" dirty="0" smtClean="0">
                <a:cs typeface="B Yagut" panose="00000700000000000000" pitchFamily="2" charset="-78"/>
              </a:rPr>
              <a:t>آن را چطور تعريف مي كنيد؟</a:t>
            </a:r>
          </a:p>
          <a:p>
            <a:pPr algn="r" rtl="1" eaLnBrk="1" hangingPunct="1">
              <a:lnSpc>
                <a:spcPct val="150000"/>
              </a:lnSpc>
              <a:buFontTx/>
              <a:buNone/>
            </a:pPr>
            <a:endParaRPr lang="fa-IR" i="1" dirty="0" smtClean="0">
              <a:cs typeface="B Yagut" panose="00000700000000000000" pitchFamily="2" charset="-78"/>
            </a:endParaRPr>
          </a:p>
          <a:p>
            <a:pPr algn="r" rtl="1" eaLnBrk="1" hangingPunct="1">
              <a:lnSpc>
                <a:spcPct val="150000"/>
              </a:lnSpc>
              <a:buFontTx/>
              <a:buNone/>
            </a:pPr>
            <a:endParaRPr lang="en-US" i="1" dirty="0" smtClean="0">
              <a:cs typeface="B Yagut" panose="00000700000000000000" pitchFamily="2" charset="-78"/>
            </a:endParaRPr>
          </a:p>
          <a:p>
            <a:pPr eaLnBrk="1" hangingPunct="1">
              <a:lnSpc>
                <a:spcPct val="150000"/>
              </a:lnSpc>
              <a:buFontTx/>
              <a:buNone/>
            </a:pPr>
            <a:r>
              <a:rPr lang="fa-IR" i="1" dirty="0" smtClean="0">
                <a:cs typeface="B Yagut" panose="00000700000000000000" pitchFamily="2" charset="-78"/>
              </a:rPr>
              <a:t>چند لحظه فكر كنيد</a:t>
            </a:r>
            <a:r>
              <a:rPr lang="en-US" dirty="0" smtClean="0">
                <a:solidFill>
                  <a:schemeClr val="folHlink"/>
                </a:solidFill>
                <a:cs typeface="B Yagut" panose="00000700000000000000" pitchFamily="2" charset="-78"/>
              </a:rPr>
              <a:t> </a:t>
            </a:r>
            <a:endParaRPr lang="fa-IR" dirty="0" smtClean="0">
              <a:solidFill>
                <a:schemeClr val="folHlink"/>
              </a:solidFill>
              <a:cs typeface="B Yagut" panose="00000700000000000000" pitchFamily="2" charset="-78"/>
            </a:endParaRPr>
          </a:p>
          <a:p>
            <a:pPr eaLnBrk="1" hangingPunct="1">
              <a:lnSpc>
                <a:spcPct val="150000"/>
              </a:lnSpc>
              <a:buFontTx/>
              <a:buNone/>
            </a:pPr>
            <a:endParaRPr lang="en-US" dirty="0" smtClean="0">
              <a:solidFill>
                <a:schemeClr val="folHlink"/>
              </a:solidFill>
              <a:cs typeface="B Yagut" panose="00000700000000000000" pitchFamily="2" charset="-78"/>
            </a:endParaRPr>
          </a:p>
        </p:txBody>
      </p:sp>
      <p:pic>
        <p:nvPicPr>
          <p:cNvPr id="12292" name="Picture 4" descr="bd10499_"/>
          <p:cNvPicPr>
            <a:picLocks noChangeAspect="1" noChangeArrowheads="1"/>
          </p:cNvPicPr>
          <p:nvPr/>
        </p:nvPicPr>
        <p:blipFill>
          <a:blip r:embed="rId2" cstate="print"/>
          <a:srcRect/>
          <a:stretch>
            <a:fillRect/>
          </a:stretch>
        </p:blipFill>
        <p:spPr bwMode="auto">
          <a:xfrm>
            <a:off x="5181600" y="3694113"/>
            <a:ext cx="3125788" cy="24876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4800" b="0" i="0" u="none" strike="noStrike" cap="none" normalizeH="0" baseline="0" smtClean="0">
            <a:ln>
              <a:noFill/>
            </a:ln>
            <a:solidFill>
              <a:srgbClr val="0000FF"/>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4800" b="0" i="0" u="none" strike="noStrike" cap="none" normalizeH="0" baseline="0" smtClean="0">
            <a:ln>
              <a:noFill/>
            </a:ln>
            <a:solidFill>
              <a:srgbClr val="0000FF"/>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bg1"/>
          </a:solidFill>
          <a:prstDash val="solid"/>
          <a:round/>
          <a:headEnd type="none" w="med" len="med"/>
          <a:tailEnd type="none" w="med" len="med"/>
        </a:ln>
        <a:effectLst>
          <a:outerShdw dist="125724" dir="18900000" algn="ctr" rotWithShape="0">
            <a:srgbClr val="000099"/>
          </a:outerShdw>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bg1"/>
          </a:solidFill>
          <a:prstDash val="solid"/>
          <a:round/>
          <a:headEnd type="none" w="med" len="med"/>
          <a:tailEnd type="none" w="med" len="med"/>
        </a:ln>
        <a:effectLst>
          <a:outerShdw dist="125724" dir="18900000" algn="ctr" rotWithShape="0">
            <a:srgbClr val="000099"/>
          </a:outerShdw>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Yagut"/>
      </a:majorFont>
      <a:minorFont>
        <a:latin typeface="Garamond"/>
        <a:ea typeface=""/>
        <a:cs typeface="Nazani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2690</TotalTime>
  <Words>1202</Words>
  <Application>Microsoft Office PowerPoint</Application>
  <PresentationFormat>On-screen Show (4:3)</PresentationFormat>
  <Paragraphs>225</Paragraphs>
  <Slides>38</Slides>
  <Notes>1</Notes>
  <HiddenSlides>0</HiddenSlides>
  <MMClips>0</MMClips>
  <ScaleCrop>false</ScaleCrop>
  <HeadingPairs>
    <vt:vector size="4" baseType="variant">
      <vt:variant>
        <vt:lpstr>Theme</vt:lpstr>
      </vt:variant>
      <vt:variant>
        <vt:i4>5</vt:i4>
      </vt:variant>
      <vt:variant>
        <vt:lpstr>Slide Titles</vt:lpstr>
      </vt:variant>
      <vt:variant>
        <vt:i4>38</vt:i4>
      </vt:variant>
    </vt:vector>
  </HeadingPairs>
  <TitlesOfParts>
    <vt:vector size="43" baseType="lpstr">
      <vt:lpstr>Default Design</vt:lpstr>
      <vt:lpstr>Mountain Top</vt:lpstr>
      <vt:lpstr>1_Default Design</vt:lpstr>
      <vt:lpstr>Stream</vt:lpstr>
      <vt:lpstr>Office Theme</vt:lpstr>
      <vt:lpstr>Slide 1</vt:lpstr>
      <vt:lpstr>Slide 2</vt:lpstr>
      <vt:lpstr>Slide 3</vt:lpstr>
      <vt:lpstr>Slide 4</vt:lpstr>
      <vt:lpstr>اهميت ارتباط</vt:lpstr>
      <vt:lpstr>اهميت ارتباطات اثربخش</vt:lpstr>
      <vt:lpstr>Slide 7</vt:lpstr>
      <vt:lpstr>Slide 8</vt:lpstr>
      <vt:lpstr>ارتباط چيست؟</vt:lpstr>
      <vt:lpstr>ارتباط</vt:lpstr>
      <vt:lpstr> ساختار ارتباط</vt:lpstr>
      <vt:lpstr>Slide 12</vt:lpstr>
      <vt:lpstr>Slide 13</vt:lpstr>
      <vt:lpstr>  آماده سازی پیام </vt:lpstr>
      <vt:lpstr>  آماده سازی پیام آگاهی به خود </vt:lpstr>
      <vt:lpstr>  آماده سازی پیام آگاهی از فرد مقابل </vt:lpstr>
      <vt:lpstr>  آماده سازی پیام آگاهی مکانی </vt:lpstr>
      <vt:lpstr>قواعد کلی در مورد انتخاب مکان درست برای گفتگو: </vt:lpstr>
      <vt:lpstr>ارتباط عبارت است از انتقال و اشتراک معاني وعقايد ،تصاوير و انديشه ها</vt:lpstr>
      <vt:lpstr>ارتباط عبارت است از انتقال و اشتراک معاني وعقايد ،تصاوير و انديشه ها</vt:lpstr>
      <vt:lpstr>ارتباط عبارت است از انتقال و اشتراک معاني وعقايد ،تصاوير و انديشه ها</vt:lpstr>
      <vt:lpstr>ارتباط عبارت است از انتقال و اشتراک معاني وعقايد ،تصاوير و انديشه ها</vt:lpstr>
      <vt:lpstr>ارتباط عبارت است از انتقال و اشتراک معاني وعقايد ،تصاوير و انديشه ها</vt:lpstr>
      <vt:lpstr>اگر پیامی ارسال گردد ولی آن پیام دریافت نگردد یا اینکه کامل دریافت نگردد، اصطلاحأ سوء تفاهم بوجود می آید. </vt:lpstr>
      <vt:lpstr>نسبت کامل بودن ارتباط =  </vt:lpstr>
      <vt:lpstr>Slide 26</vt:lpstr>
      <vt:lpstr> عوامل بازدارنده در گوینده </vt:lpstr>
      <vt:lpstr>موانع گفتاری در شنونده </vt:lpstr>
      <vt:lpstr>موانع محیطی  </vt:lpstr>
      <vt:lpstr>عناصر اصلي ارتباط</vt:lpstr>
      <vt:lpstr>تسهیل کننده های ارتباط </vt:lpstr>
      <vt:lpstr>انواع مهارتهای ارتباطی شامل : </vt:lpstr>
      <vt:lpstr>تکنیک های ارتباطی پیشرفته</vt:lpstr>
      <vt:lpstr>تکنیک های ارتباطی پیشرفته</vt:lpstr>
      <vt:lpstr>Slide 35</vt:lpstr>
      <vt:lpstr>How to increase empathy</vt:lpstr>
      <vt:lpstr>منابعی برای مطالعه بیشتر</vt:lpstr>
      <vt:lpstr>Slide 38</vt:lpstr>
    </vt:vector>
  </TitlesOfParts>
  <Company>ZAMANI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dc:creator>
  <cp:lastModifiedBy>SIB</cp:lastModifiedBy>
  <cp:revision>166</cp:revision>
  <dcterms:created xsi:type="dcterms:W3CDTF">2003-07-27T17:31:31Z</dcterms:created>
  <dcterms:modified xsi:type="dcterms:W3CDTF">2023-05-09T04:26:29Z</dcterms:modified>
</cp:coreProperties>
</file>