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5ABA-400F-4044-9F0C-217F02844C3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DEC6-7DAC-4D98-823C-A62B356C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6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E5ABA-400F-4044-9F0C-217F02844C3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DEC6-7DAC-4D98-823C-A62B356C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9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z="800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به نام خداوند لوح و قلم </a:t>
            </a:r>
            <a:r>
              <a:rPr lang="fa-IR" sz="440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حقیقت نگار وجود و عدم</a:t>
            </a:r>
            <a:r>
              <a:rPr lang="fa-IR" sz="540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sz="540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240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خدایی که داننده رازهاست   نخستین سرآغاز آغازهاست</a:t>
            </a:r>
            <a:endParaRPr lang="fa-IR" sz="2400" dirty="0">
              <a:solidFill>
                <a:srgbClr val="FFFF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3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آیا بازخورد در ارتقای عملکرد واقعا موثر است؟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1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6000" smtClean="0">
                <a:cs typeface="B Titr" panose="00000700000000000000" pitchFamily="2" charset="-78"/>
              </a:rPr>
              <a:t>کار در گروههاي دو نفره</a:t>
            </a:r>
            <a:endParaRPr lang="en-US" sz="6000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5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smtClean="0"/>
              <a:t>عوامل مرتبط با بازخوردگیرنده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smtClean="0"/>
              <a:t>عوامل مرتبط با بازخورد دهنده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06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smtClean="0"/>
              <a:t>عوامل زمینه ای و فرهنگی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10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smtClean="0"/>
              <a:t>عوامل مرتبط با نوع عملکرد 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5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smtClean="0"/>
              <a:t>عوامل مرتبط با ارائه بازخورد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8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گامهاي فرایند بازخورد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4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mtClean="0"/>
              <a:t>گام هاي فرايند بازخورد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4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13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z="6000" smtClean="0">
                <a:solidFill>
                  <a:srgbClr val="4F792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فعاليت هاي مهم فرايند بازخورد </a:t>
            </a:r>
            <a:r>
              <a:rPr lang="en-US" sz="6000" smtClean="0">
                <a:solidFill>
                  <a:srgbClr val="4F79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000" smtClean="0">
                <a:solidFill>
                  <a:srgbClr val="4F792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6000" dirty="0">
              <a:solidFill>
                <a:srgbClr val="4F79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5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smtClean="0"/>
              <a:t>مشاهده عملکرد بازخوردگيرنده 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47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تنظيم محتواي بازخورد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25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تنظيم محتواي بازخورد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88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تنظيم محتواي بازخورد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1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فراهم ساختن شرايط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5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جلسه گفتگوي بازخورد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97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smtClean="0"/>
              <a:t>لزوم شفاف سازي در جلسه بازخورد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48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6000" smtClean="0">
                <a:solidFill>
                  <a:srgbClr val="4F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توجه!</a:t>
            </a:r>
            <a:endParaRPr lang="en-US" sz="6000" dirty="0">
              <a:solidFill>
                <a:srgbClr val="4F79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32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نکات مهم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7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smtClean="0"/>
              <a:t>هدف هاي کارگاه حاضر در حوزه شناختي، آشنايي با موارد زير است: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87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نکات مهم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12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05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19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77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05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جمع بندی ویژگی های بازخورد موثر</a:t>
            </a:r>
            <a:endParaRPr lang="fa-IR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97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smtClean="0"/>
              <a:t>هدف های  کارگاه در حوزه نگرشی: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7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000" smtClean="0"/>
              <a:t>اين کارگاه به چه سوالاتي پاسخ مي دهد؟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8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تعریف بازخورد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2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تعریف بازخورد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latin typeface="Raleway ExtraBold" pitchFamily="2" charset="0"/>
                <a:cs typeface="B Aria" panose="00000400000000000000" pitchFamily="2" charset="-78"/>
              </a:rPr>
              <a:t>Think. Pair. Share</a:t>
            </a:r>
            <a:endParaRPr lang="en-US" sz="4800" dirty="0">
              <a:latin typeface="Raleway ExtraBold" pitchFamily="2" charset="0"/>
              <a:cs typeface="B Aria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9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هدف اصلي بازخورد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71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30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 Aria</vt:lpstr>
      <vt:lpstr>B Titr</vt:lpstr>
      <vt:lpstr>Calibri</vt:lpstr>
      <vt:lpstr>Calibri Light</vt:lpstr>
      <vt:lpstr>IranNastaliq</vt:lpstr>
      <vt:lpstr>Raleway ExtraBold</vt:lpstr>
      <vt:lpstr>Times New Roman</vt:lpstr>
      <vt:lpstr>Office Theme</vt:lpstr>
      <vt:lpstr>به نام خداوند لوح و قلم حقیقت نگار وجود و عدم خدایی که داننده رازهاست   نخستین سرآغاز آغازهاست</vt:lpstr>
      <vt:lpstr>PowerPoint Presentation</vt:lpstr>
      <vt:lpstr>هدف هاي کارگاه حاضر در حوزه شناختي، آشنايي با موارد زير است:</vt:lpstr>
      <vt:lpstr>هدف های  کارگاه در حوزه نگرشی:</vt:lpstr>
      <vt:lpstr>اين کارگاه به چه سوالاتي پاسخ مي دهد؟</vt:lpstr>
      <vt:lpstr>تعریف بازخورد</vt:lpstr>
      <vt:lpstr>تعریف بازخورد</vt:lpstr>
      <vt:lpstr>Think. Pair. Share</vt:lpstr>
      <vt:lpstr>هدف اصلي بازخورد</vt:lpstr>
      <vt:lpstr>آیا بازخورد در ارتقای عملکرد واقعا موثر است؟</vt:lpstr>
      <vt:lpstr>کار در گروههاي دو نفره</vt:lpstr>
      <vt:lpstr> </vt:lpstr>
      <vt:lpstr>عوامل مرتبط با بازخوردگیرنده</vt:lpstr>
      <vt:lpstr>عوامل مرتبط با بازخورد دهنده</vt:lpstr>
      <vt:lpstr>عوامل زمینه ای و فرهنگی</vt:lpstr>
      <vt:lpstr>عوامل مرتبط با نوع عملکرد </vt:lpstr>
      <vt:lpstr>عوامل مرتبط با ارائه بازخورد</vt:lpstr>
      <vt:lpstr>گامهاي فرایند بازخورد</vt:lpstr>
      <vt:lpstr>گام هاي فرايند بازخورد</vt:lpstr>
      <vt:lpstr>فعاليت هاي مهم فرايند بازخورد  </vt:lpstr>
      <vt:lpstr>مشاهده عملکرد بازخوردگيرنده  </vt:lpstr>
      <vt:lpstr>تنظيم محتواي بازخورد</vt:lpstr>
      <vt:lpstr>تنظيم محتواي بازخورد</vt:lpstr>
      <vt:lpstr>تنظيم محتواي بازخورد</vt:lpstr>
      <vt:lpstr>فراهم ساختن شرايط </vt:lpstr>
      <vt:lpstr>جلسه گفتگوي بازخورد</vt:lpstr>
      <vt:lpstr>لزوم شفاف سازي در جلسه بازخورد</vt:lpstr>
      <vt:lpstr>توجه!</vt:lpstr>
      <vt:lpstr>نکات مهم</vt:lpstr>
      <vt:lpstr>نکات مهم</vt:lpstr>
      <vt:lpstr>PowerPoint Presentation</vt:lpstr>
      <vt:lpstr>PowerPoint Presentation</vt:lpstr>
      <vt:lpstr>PowerPoint Presentation</vt:lpstr>
      <vt:lpstr>PowerPoint Presentation</vt:lpstr>
      <vt:lpstr>جمع بندی ویژگی های بازخورد موثر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خداوند لوح و قلم حقیقت نگار وجود و عدم خدایی که داننده رازهاست   نخستین سرآغاز آغازهاست</dc:title>
  <dc:creator>sjam</dc:creator>
  <cp:lastModifiedBy>sjam</cp:lastModifiedBy>
  <cp:revision>1</cp:revision>
  <dcterms:created xsi:type="dcterms:W3CDTF">2023-07-18T04:24:01Z</dcterms:created>
  <dcterms:modified xsi:type="dcterms:W3CDTF">2023-07-18T04:24:01Z</dcterms:modified>
</cp:coreProperties>
</file>